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slideLayouts/slideLayout11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7" r:id="rId1"/>
    <p:sldMasterId id="2147484882" r:id="rId2"/>
    <p:sldMasterId id="2147484982" r:id="rId3"/>
    <p:sldMasterId id="2147484984" r:id="rId4"/>
    <p:sldMasterId id="2147484986" r:id="rId5"/>
    <p:sldMasterId id="2147484988" r:id="rId6"/>
    <p:sldMasterId id="2147484990" r:id="rId7"/>
    <p:sldMasterId id="2147484992" r:id="rId8"/>
    <p:sldMasterId id="2147484994" r:id="rId9"/>
    <p:sldMasterId id="2147484996" r:id="rId10"/>
    <p:sldMasterId id="2147484998" r:id="rId11"/>
    <p:sldMasterId id="2147485000" r:id="rId12"/>
    <p:sldMasterId id="2147485002" r:id="rId13"/>
    <p:sldMasterId id="2147485004" r:id="rId14"/>
    <p:sldMasterId id="2147485006" r:id="rId15"/>
    <p:sldMasterId id="2147485008" r:id="rId16"/>
    <p:sldMasterId id="2147485010" r:id="rId17"/>
    <p:sldMasterId id="2147485012" r:id="rId18"/>
    <p:sldMasterId id="2147485014" r:id="rId19"/>
    <p:sldMasterId id="2147485016" r:id="rId20"/>
    <p:sldMasterId id="2147485018" r:id="rId21"/>
    <p:sldMasterId id="2147485020" r:id="rId22"/>
    <p:sldMasterId id="2147485022" r:id="rId23"/>
    <p:sldMasterId id="2147485024" r:id="rId24"/>
    <p:sldMasterId id="2147485026" r:id="rId25"/>
    <p:sldMasterId id="2147485028" r:id="rId26"/>
    <p:sldMasterId id="2147485030" r:id="rId27"/>
    <p:sldMasterId id="2147485032" r:id="rId28"/>
    <p:sldMasterId id="2147485034" r:id="rId29"/>
  </p:sldMasterIdLst>
  <p:notesMasterIdLst>
    <p:notesMasterId r:id="rId38"/>
  </p:notesMasterIdLst>
  <p:sldIdLst>
    <p:sldId id="384" r:id="rId30"/>
    <p:sldId id="450" r:id="rId31"/>
    <p:sldId id="476" r:id="rId32"/>
    <p:sldId id="478" r:id="rId33"/>
    <p:sldId id="477" r:id="rId34"/>
    <p:sldId id="387" r:id="rId35"/>
    <p:sldId id="390" r:id="rId36"/>
    <p:sldId id="437" r:id="rId37"/>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521415D9-36F7-43E2-AB2F-B90AF26B5E84}">
      <p14:sectionLst xmlns:p14="http://schemas.microsoft.com/office/powerpoint/2010/main">
        <p14:section name="Default Section" id="{4BAF7B8A-17D4-4079-993F-ED0BC81DA621}">
          <p14:sldIdLst>
            <p14:sldId id="384"/>
            <p14:sldId id="450"/>
            <p14:sldId id="476"/>
            <p14:sldId id="478"/>
            <p14:sldId id="477"/>
            <p14:sldId id="387"/>
            <p14:sldId id="390"/>
            <p14:sldId id="43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ler, Cindy 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89443" autoAdjust="0"/>
  </p:normalViewPr>
  <p:slideViewPr>
    <p:cSldViewPr>
      <p:cViewPr>
        <p:scale>
          <a:sx n="86" d="100"/>
          <a:sy n="86" d="100"/>
        </p:scale>
        <p:origin x="-132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pPr>
              <a:defRPr/>
            </a:pPr>
            <a:fld id="{4F14AAE9-1102-407E-BEB9-36B12FEEC872}" type="datetimeFigureOut">
              <a:rPr lang="en-US"/>
              <a:pPr>
                <a:defRPr/>
              </a:pPr>
              <a:t>3/17/2014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pPr>
              <a:defRPr/>
            </a:pPr>
            <a:fld id="{A1D3EB5F-B258-4B6F-85D2-BAA47F394ED0}" type="slidenum">
              <a:rPr lang="en-US"/>
              <a:pPr>
                <a:defRPr/>
              </a:pPr>
              <a:t>‹#›</a:t>
            </a:fld>
            <a:endParaRPr lang="en-US" dirty="0"/>
          </a:p>
        </p:txBody>
      </p:sp>
    </p:spTree>
    <p:extLst>
      <p:ext uri="{BB962C8B-B14F-4D97-AF65-F5344CB8AC3E}">
        <p14:creationId xmlns:p14="http://schemas.microsoft.com/office/powerpoint/2010/main" val="208093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D3EB5F-B258-4B6F-85D2-BAA47F394ED0}" type="slidenum">
              <a:rPr lang="en-US" smtClean="0"/>
              <a:pPr>
                <a:defRPr/>
              </a:pPr>
              <a:t>1</a:t>
            </a:fld>
            <a:endParaRPr lang="en-US" dirty="0"/>
          </a:p>
        </p:txBody>
      </p:sp>
    </p:spTree>
    <p:extLst>
      <p:ext uri="{BB962C8B-B14F-4D97-AF65-F5344CB8AC3E}">
        <p14:creationId xmlns:p14="http://schemas.microsoft.com/office/powerpoint/2010/main" val="296645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Clarification requested regarding gas portion of the </a:t>
            </a:r>
            <a:r>
              <a:rPr lang="en-US" smtClean="0"/>
              <a:t>Emerging Tech</a:t>
            </a:r>
            <a:endParaRPr lang="en-US" dirty="0"/>
          </a:p>
        </p:txBody>
      </p:sp>
      <p:sp>
        <p:nvSpPr>
          <p:cNvPr id="4" name="Slide Number Placeholder 3"/>
          <p:cNvSpPr>
            <a:spLocks noGrp="1"/>
          </p:cNvSpPr>
          <p:nvPr>
            <p:ph type="sldNum" sz="quarter" idx="10"/>
          </p:nvPr>
        </p:nvSpPr>
        <p:spPr/>
        <p:txBody>
          <a:bodyPr/>
          <a:lstStyle/>
          <a:p>
            <a:pPr>
              <a:defRPr/>
            </a:pPr>
            <a:fld id="{A1D3EB5F-B258-4B6F-85D2-BAA47F394ED0}" type="slidenum">
              <a:rPr lang="en-US" smtClean="0"/>
              <a:pPr>
                <a:defRPr/>
              </a:pPr>
              <a:t>6</a:t>
            </a:fld>
            <a:endParaRPr lang="en-US" dirty="0"/>
          </a:p>
        </p:txBody>
      </p:sp>
    </p:spTree>
    <p:extLst>
      <p:ext uri="{BB962C8B-B14F-4D97-AF65-F5344CB8AC3E}">
        <p14:creationId xmlns:p14="http://schemas.microsoft.com/office/powerpoint/2010/main" val="683512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png"/><Relationship Id="rId18" Type="http://schemas.openxmlformats.org/officeDocument/2006/relationships/image" Target="../media/image42.png"/><Relationship Id="rId3" Type="http://schemas.openxmlformats.org/officeDocument/2006/relationships/image" Target="../media/image20.png"/><Relationship Id="rId7" Type="http://schemas.openxmlformats.org/officeDocument/2006/relationships/image" Target="../media/image4.png"/><Relationship Id="rId12" Type="http://schemas.openxmlformats.org/officeDocument/2006/relationships/image" Target="../media/image41.png"/><Relationship Id="rId17" Type="http://schemas.openxmlformats.org/officeDocument/2006/relationships/image" Target="../media/image3.png"/><Relationship Id="rId2" Type="http://schemas.openxmlformats.org/officeDocument/2006/relationships/image" Target="../media/image34.png"/><Relationship Id="rId16"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 Id="rId14"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9.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png"/><Relationship Id="rId18" Type="http://schemas.openxmlformats.org/officeDocument/2006/relationships/image" Target="../media/image42.png"/><Relationship Id="rId3" Type="http://schemas.openxmlformats.org/officeDocument/2006/relationships/image" Target="../media/image20.png"/><Relationship Id="rId7" Type="http://schemas.openxmlformats.org/officeDocument/2006/relationships/image" Target="../media/image4.png"/><Relationship Id="rId12" Type="http://schemas.openxmlformats.org/officeDocument/2006/relationships/image" Target="../media/image41.png"/><Relationship Id="rId17" Type="http://schemas.openxmlformats.org/officeDocument/2006/relationships/image" Target="../media/image3.png"/><Relationship Id="rId2" Type="http://schemas.openxmlformats.org/officeDocument/2006/relationships/image" Target="../media/image34.png"/><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 Id="rId1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png"/><Relationship Id="rId18" Type="http://schemas.openxmlformats.org/officeDocument/2006/relationships/image" Target="../media/image42.png"/><Relationship Id="rId3" Type="http://schemas.openxmlformats.org/officeDocument/2006/relationships/image" Target="../media/image20.png"/><Relationship Id="rId7" Type="http://schemas.openxmlformats.org/officeDocument/2006/relationships/image" Target="../media/image4.png"/><Relationship Id="rId12" Type="http://schemas.openxmlformats.org/officeDocument/2006/relationships/image" Target="../media/image41.png"/><Relationship Id="rId17" Type="http://schemas.openxmlformats.org/officeDocument/2006/relationships/image" Target="../media/image3.png"/><Relationship Id="rId2" Type="http://schemas.openxmlformats.org/officeDocument/2006/relationships/image" Target="../media/image34.png"/><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 Id="rId1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4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png"/><Relationship Id="rId18" Type="http://schemas.openxmlformats.org/officeDocument/2006/relationships/image" Target="../media/image42.png"/><Relationship Id="rId3" Type="http://schemas.openxmlformats.org/officeDocument/2006/relationships/image" Target="../media/image20.png"/><Relationship Id="rId7" Type="http://schemas.openxmlformats.org/officeDocument/2006/relationships/image" Target="../media/image4.png"/><Relationship Id="rId12" Type="http://schemas.openxmlformats.org/officeDocument/2006/relationships/image" Target="../media/image41.png"/><Relationship Id="rId17" Type="http://schemas.openxmlformats.org/officeDocument/2006/relationships/image" Target="../media/image3.png"/><Relationship Id="rId2" Type="http://schemas.openxmlformats.org/officeDocument/2006/relationships/image" Target="../media/image34.png"/><Relationship Id="rId16"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 Id="rId14"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49.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tic Title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096000" y="5949950"/>
            <a:ext cx="259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533400" y="5832475"/>
            <a:ext cx="24558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1143000" y="29718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4" name="Text Placeholder 8"/>
          <p:cNvSpPr>
            <a:spLocks noGrp="1"/>
          </p:cNvSpPr>
          <p:nvPr>
            <p:ph type="body" sz="quarter" idx="11"/>
          </p:nvPr>
        </p:nvSpPr>
        <p:spPr>
          <a:xfrm>
            <a:off x="1219200" y="35052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67766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ic Title Option 6">
    <p:spTree>
      <p:nvGrpSpPr>
        <p:cNvPr id="1" name=""/>
        <p:cNvGrpSpPr/>
        <p:nvPr/>
      </p:nvGrpSpPr>
      <p:grpSpPr>
        <a:xfrm>
          <a:off x="0" y="0"/>
          <a:ext cx="0" cy="0"/>
          <a:chOff x="0" y="0"/>
          <a:chExt cx="0" cy="0"/>
        </a:xfrm>
      </p:grpSpPr>
      <p:pic>
        <p:nvPicPr>
          <p:cNvPr id="7" name="Picture 6" descr="EE_background7.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55588"/>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459538" y="5651500"/>
            <a:ext cx="24558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0"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1"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2"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218709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End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904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76200" y="4724400"/>
            <a:ext cx="92202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7650" y="685800"/>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7650" y="1089025"/>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2888" y="2003425"/>
            <a:ext cx="195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2888" y="1546225"/>
            <a:ext cx="195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83100" y="4244975"/>
            <a:ext cx="19510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71450" y="2667000"/>
            <a:ext cx="27479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1450" y="30940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40084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71450" y="35512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186363" y="3616325"/>
            <a:ext cx="29670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5643563" y="5638800"/>
            <a:ext cx="29670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998788" y="5826125"/>
            <a:ext cx="296703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81800" y="3394075"/>
            <a:ext cx="2143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0838" y="4206875"/>
            <a:ext cx="30638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1513" y="5759450"/>
            <a:ext cx="22320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276600" y="3522663"/>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752850" y="4857750"/>
            <a:ext cx="21875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965825" y="48720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userDrawn="1"/>
        </p:nvSpPr>
        <p:spPr bwMode="auto">
          <a:xfrm>
            <a:off x="3414713" y="457200"/>
            <a:ext cx="52990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defRPr/>
            </a:pPr>
            <a:r>
              <a:rPr lang="en-US" dirty="0" smtClean="0"/>
              <a:t>These logos have been formatted to the appropriate size for use within PowerPoint master slides.  For additional information on logo use (including appropriate colors and clear space) please refer to Ameren Identity Guidelines Graphic in Print Communications page 5 and ActOnEnergy</a:t>
            </a:r>
            <a:r>
              <a:rPr lang="en-US" sz="2000" baseline="30000" dirty="0" smtClean="0"/>
              <a:t>®</a:t>
            </a:r>
            <a:r>
              <a:rPr lang="en-US" dirty="0" smtClean="0"/>
              <a:t> Reference Guide pages 9-10. </a:t>
            </a:r>
            <a:br>
              <a:rPr lang="en-US" dirty="0" smtClean="0"/>
            </a:br>
            <a:r>
              <a:rPr lang="en-US" dirty="0" smtClean="0"/>
              <a:t>This page is included only as reference and is </a:t>
            </a:r>
            <a:br>
              <a:rPr lang="en-US" dirty="0" smtClean="0"/>
            </a:br>
            <a:r>
              <a:rPr lang="en-US" dirty="0" smtClean="0"/>
              <a:t>not intended for use in an actual presentation.</a:t>
            </a:r>
          </a:p>
        </p:txBody>
      </p:sp>
    </p:spTree>
    <p:extLst>
      <p:ext uri="{BB962C8B-B14F-4D97-AF65-F5344CB8AC3E}">
        <p14:creationId xmlns:p14="http://schemas.microsoft.com/office/powerpoint/2010/main" val="2671090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030331-80F2-468F-88D1-0CE8A42D8933}"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D9A40B-E703-4B30-8763-30F395094B8F}" type="slidenum">
              <a:rPr lang="en-US"/>
              <a:pPr>
                <a:defRPr/>
              </a:pPr>
              <a:t>‹#›</a:t>
            </a:fld>
            <a:endParaRPr lang="en-US" dirty="0"/>
          </a:p>
        </p:txBody>
      </p:sp>
    </p:spTree>
    <p:extLst>
      <p:ext uri="{BB962C8B-B14F-4D97-AF65-F5344CB8AC3E}">
        <p14:creationId xmlns:p14="http://schemas.microsoft.com/office/powerpoint/2010/main" val="39391730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8ECC02-AB6B-4BDB-8208-B5542371DAC7}"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289DB2-F159-4FCF-8B6A-1A56FD67F093}" type="slidenum">
              <a:rPr lang="en-US"/>
              <a:pPr>
                <a:defRPr/>
              </a:pPr>
              <a:t>‹#›</a:t>
            </a:fld>
            <a:endParaRPr lang="en-US" dirty="0"/>
          </a:p>
        </p:txBody>
      </p:sp>
    </p:spTree>
    <p:extLst>
      <p:ext uri="{BB962C8B-B14F-4D97-AF65-F5344CB8AC3E}">
        <p14:creationId xmlns:p14="http://schemas.microsoft.com/office/powerpoint/2010/main" val="611390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E3E9EB-4B96-483C-956E-340EDC9F8B5F}"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6A666F-B484-4317-A2A7-89315D8EB1E0}" type="slidenum">
              <a:rPr lang="en-US"/>
              <a:pPr>
                <a:defRPr/>
              </a:pPr>
              <a:t>‹#›</a:t>
            </a:fld>
            <a:endParaRPr lang="en-US" dirty="0"/>
          </a:p>
        </p:txBody>
      </p:sp>
    </p:spTree>
    <p:extLst>
      <p:ext uri="{BB962C8B-B14F-4D97-AF65-F5344CB8AC3E}">
        <p14:creationId xmlns:p14="http://schemas.microsoft.com/office/powerpoint/2010/main" val="23311238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C4CB44-249D-40D0-A282-F93E1AD62F1A}" type="datetimeFigureOut">
              <a:rPr lang="en-US"/>
              <a:pPr>
                <a:defRPr/>
              </a:pPr>
              <a:t>3/17/2014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B5E637-2339-4FB5-9800-B494A1D7D1DE}" type="slidenum">
              <a:rPr lang="en-US"/>
              <a:pPr>
                <a:defRPr/>
              </a:pPr>
              <a:t>‹#›</a:t>
            </a:fld>
            <a:endParaRPr lang="en-US" dirty="0"/>
          </a:p>
        </p:txBody>
      </p:sp>
    </p:spTree>
    <p:extLst>
      <p:ext uri="{BB962C8B-B14F-4D97-AF65-F5344CB8AC3E}">
        <p14:creationId xmlns:p14="http://schemas.microsoft.com/office/powerpoint/2010/main" val="34169628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A8E7B2-17D8-4D04-B3AD-C961F28BC9F1}" type="datetimeFigureOut">
              <a:rPr lang="en-US"/>
              <a:pPr>
                <a:defRPr/>
              </a:pPr>
              <a:t>3/17/2014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78213A3-E622-4340-94F7-C81962516228}" type="slidenum">
              <a:rPr lang="en-US"/>
              <a:pPr>
                <a:defRPr/>
              </a:pPr>
              <a:t>‹#›</a:t>
            </a:fld>
            <a:endParaRPr lang="en-US" dirty="0"/>
          </a:p>
        </p:txBody>
      </p:sp>
    </p:spTree>
    <p:extLst>
      <p:ext uri="{BB962C8B-B14F-4D97-AF65-F5344CB8AC3E}">
        <p14:creationId xmlns:p14="http://schemas.microsoft.com/office/powerpoint/2010/main" val="20009260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807FDE-A24C-4603-B2F3-2B7C10A709D5}" type="datetimeFigureOut">
              <a:rPr lang="en-US"/>
              <a:pPr>
                <a:defRPr/>
              </a:pPr>
              <a:t>3/17/2014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B653572-E139-4E9C-88F8-5F88A7B92006}" type="slidenum">
              <a:rPr lang="en-US"/>
              <a:pPr>
                <a:defRPr/>
              </a:pPr>
              <a:t>‹#›</a:t>
            </a:fld>
            <a:endParaRPr lang="en-US" dirty="0"/>
          </a:p>
        </p:txBody>
      </p:sp>
    </p:spTree>
    <p:extLst>
      <p:ext uri="{BB962C8B-B14F-4D97-AF65-F5344CB8AC3E}">
        <p14:creationId xmlns:p14="http://schemas.microsoft.com/office/powerpoint/2010/main" val="38720384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7AE81B-8A1A-4D56-AF6D-8E44C71C9445}" type="datetimeFigureOut">
              <a:rPr lang="en-US"/>
              <a:pPr>
                <a:defRPr/>
              </a:pPr>
              <a:t>3/17/2014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E10FFC1-6F4A-45AC-BE60-299F06285C28}" type="slidenum">
              <a:rPr lang="en-US"/>
              <a:pPr>
                <a:defRPr/>
              </a:pPr>
              <a:t>‹#›</a:t>
            </a:fld>
            <a:endParaRPr lang="en-US" dirty="0"/>
          </a:p>
        </p:txBody>
      </p:sp>
    </p:spTree>
    <p:extLst>
      <p:ext uri="{BB962C8B-B14F-4D97-AF65-F5344CB8AC3E}">
        <p14:creationId xmlns:p14="http://schemas.microsoft.com/office/powerpoint/2010/main" val="11447376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DE3A78-44C8-4D24-A1F6-6FA4E6155EE6}" type="datetimeFigureOut">
              <a:rPr lang="en-US"/>
              <a:pPr>
                <a:defRPr/>
              </a:pPr>
              <a:t>3/17/2014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E5D42DC-17AC-4E11-919F-52C067C68220}" type="slidenum">
              <a:rPr lang="en-US"/>
              <a:pPr>
                <a:defRPr/>
              </a:pPr>
              <a:t>‹#›</a:t>
            </a:fld>
            <a:endParaRPr lang="en-US" dirty="0"/>
          </a:p>
        </p:txBody>
      </p:sp>
    </p:spTree>
    <p:extLst>
      <p:ext uri="{BB962C8B-B14F-4D97-AF65-F5344CB8AC3E}">
        <p14:creationId xmlns:p14="http://schemas.microsoft.com/office/powerpoint/2010/main" val="167409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tic Title Option 6">
    <p:spTree>
      <p:nvGrpSpPr>
        <p:cNvPr id="1" name=""/>
        <p:cNvGrpSpPr/>
        <p:nvPr/>
      </p:nvGrpSpPr>
      <p:grpSpPr>
        <a:xfrm>
          <a:off x="0" y="0"/>
          <a:ext cx="0" cy="0"/>
          <a:chOff x="0" y="0"/>
          <a:chExt cx="0" cy="0"/>
        </a:xfrm>
      </p:grpSpPr>
      <p:pic>
        <p:nvPicPr>
          <p:cNvPr id="7" name="Picture 6" descr="EE_background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143000"/>
            <a:ext cx="9144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459538" y="5651500"/>
            <a:ext cx="24558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0"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1"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2"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36651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2D9EE1-40D6-4A23-8913-09E29B768377}" type="datetimeFigureOut">
              <a:rPr lang="en-US"/>
              <a:pPr>
                <a:defRPr/>
              </a:pPr>
              <a:t>3/17/2014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246015C-D341-4211-9480-D9722AABF72F}" type="slidenum">
              <a:rPr lang="en-US"/>
              <a:pPr>
                <a:defRPr/>
              </a:pPr>
              <a:t>‹#›</a:t>
            </a:fld>
            <a:endParaRPr lang="en-US" dirty="0"/>
          </a:p>
        </p:txBody>
      </p:sp>
    </p:spTree>
    <p:extLst>
      <p:ext uri="{BB962C8B-B14F-4D97-AF65-F5344CB8AC3E}">
        <p14:creationId xmlns:p14="http://schemas.microsoft.com/office/powerpoint/2010/main" val="16950739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1A01-A5C9-41F7-AC6A-DC6B1E0D0A50}"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812BFE-DC3B-4D66-9990-81F4C1EF3FBB}" type="slidenum">
              <a:rPr lang="en-US"/>
              <a:pPr>
                <a:defRPr/>
              </a:pPr>
              <a:t>‹#›</a:t>
            </a:fld>
            <a:endParaRPr lang="en-US" dirty="0"/>
          </a:p>
        </p:txBody>
      </p:sp>
    </p:spTree>
    <p:extLst>
      <p:ext uri="{BB962C8B-B14F-4D97-AF65-F5344CB8AC3E}">
        <p14:creationId xmlns:p14="http://schemas.microsoft.com/office/powerpoint/2010/main" val="10036426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B8DD83-B497-4F18-853C-5FE4ECD0834B}"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C8B025-3745-49A6-9CCD-05EBCC0F0FCF}" type="slidenum">
              <a:rPr lang="en-US"/>
              <a:pPr>
                <a:defRPr/>
              </a:pPr>
              <a:t>‹#›</a:t>
            </a:fld>
            <a:endParaRPr lang="en-US" dirty="0"/>
          </a:p>
        </p:txBody>
      </p:sp>
    </p:spTree>
    <p:extLst>
      <p:ext uri="{BB962C8B-B14F-4D97-AF65-F5344CB8AC3E}">
        <p14:creationId xmlns:p14="http://schemas.microsoft.com/office/powerpoint/2010/main" val="28301931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3" descr="title26.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6564" y="550359"/>
            <a:ext cx="7406596" cy="1290638"/>
          </a:xfrm>
        </p:spPr>
        <p:txBody>
          <a:bodyPr/>
          <a:lstStyle>
            <a:lvl1pPr algn="r">
              <a:defRPr sz="3400">
                <a:solidFill>
                  <a:srgbClr val="555555"/>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1682360" y="3774719"/>
            <a:ext cx="6400800" cy="1151408"/>
          </a:xfrm>
        </p:spPr>
        <p:txBody>
          <a:bodyPr/>
          <a:lstStyle>
            <a:lvl1pPr marL="0" indent="0" algn="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678613" y="2359025"/>
            <a:ext cx="1404937" cy="292100"/>
          </a:xfrm>
        </p:spPr>
        <p:txBody>
          <a:bodyPr>
            <a:normAutofit/>
          </a:bodyPr>
          <a:lstStyle>
            <a:lvl1pPr algn="ctr">
              <a:buNone/>
              <a:defRPr sz="1600"/>
            </a:lvl1pPr>
          </a:lstStyle>
          <a:p>
            <a:pPr lvl="0"/>
            <a:r>
              <a:rPr lang="en-US" smtClean="0"/>
              <a:t>Click to edit Master text styles</a:t>
            </a:r>
          </a:p>
        </p:txBody>
      </p:sp>
    </p:spTree>
    <p:extLst>
      <p:ext uri="{BB962C8B-B14F-4D97-AF65-F5344CB8AC3E}">
        <p14:creationId xmlns:p14="http://schemas.microsoft.com/office/powerpoint/2010/main" val="2311748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06B939BD-DE81-44B8-B2D0-3AB2E055CEDF}" type="slidenum">
              <a:rPr lang="en-US"/>
              <a:pPr>
                <a:defRPr/>
              </a:pPr>
              <a:t>‹#›</a:t>
            </a:fld>
            <a:endParaRPr lang="en-US" dirty="0"/>
          </a:p>
        </p:txBody>
      </p:sp>
    </p:spTree>
    <p:extLst>
      <p:ext uri="{BB962C8B-B14F-4D97-AF65-F5344CB8AC3E}">
        <p14:creationId xmlns:p14="http://schemas.microsoft.com/office/powerpoint/2010/main" val="5039863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9D35D1FC-A6B6-4396-8216-CB1AFDE7623C}" type="slidenum">
              <a:rPr lang="en-US"/>
              <a:pPr>
                <a:defRPr/>
              </a:pPr>
              <a:t>‹#›</a:t>
            </a:fld>
            <a:endParaRPr lang="en-US" dirty="0"/>
          </a:p>
        </p:txBody>
      </p:sp>
    </p:spTree>
    <p:extLst>
      <p:ext uri="{BB962C8B-B14F-4D97-AF65-F5344CB8AC3E}">
        <p14:creationId xmlns:p14="http://schemas.microsoft.com/office/powerpoint/2010/main" val="5659261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7317B506-4DC4-4A8F-842D-E15E01296283}" type="slidenum">
              <a:rPr lang="en-US"/>
              <a:pPr>
                <a:defRPr/>
              </a:pPr>
              <a:t>‹#›</a:t>
            </a:fld>
            <a:endParaRPr lang="en-US" dirty="0"/>
          </a:p>
        </p:txBody>
      </p:sp>
    </p:spTree>
    <p:extLst>
      <p:ext uri="{BB962C8B-B14F-4D97-AF65-F5344CB8AC3E}">
        <p14:creationId xmlns:p14="http://schemas.microsoft.com/office/powerpoint/2010/main" val="18201447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3" descr="title26.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6564" y="550359"/>
            <a:ext cx="7406596" cy="1290638"/>
          </a:xfrm>
        </p:spPr>
        <p:txBody>
          <a:bodyPr/>
          <a:lstStyle>
            <a:lvl1pPr algn="r">
              <a:defRPr sz="3400">
                <a:solidFill>
                  <a:srgbClr val="555555"/>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1682360" y="3774719"/>
            <a:ext cx="6400800" cy="1151408"/>
          </a:xfrm>
        </p:spPr>
        <p:txBody>
          <a:bodyPr/>
          <a:lstStyle>
            <a:lvl1pPr marL="0" indent="0" algn="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678613" y="2359025"/>
            <a:ext cx="1404937" cy="292100"/>
          </a:xfrm>
        </p:spPr>
        <p:txBody>
          <a:bodyPr>
            <a:normAutofit/>
          </a:bodyPr>
          <a:lstStyle>
            <a:lvl1pPr algn="ctr">
              <a:buNone/>
              <a:defRPr sz="1600"/>
            </a:lvl1pPr>
          </a:lstStyle>
          <a:p>
            <a:pPr lvl="0"/>
            <a:r>
              <a:rPr lang="en-US" smtClean="0"/>
              <a:t>Click to edit Master text styles</a:t>
            </a:r>
          </a:p>
        </p:txBody>
      </p:sp>
    </p:spTree>
    <p:extLst>
      <p:ext uri="{BB962C8B-B14F-4D97-AF65-F5344CB8AC3E}">
        <p14:creationId xmlns:p14="http://schemas.microsoft.com/office/powerpoint/2010/main" val="13749746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3" descr="title26.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6564" y="550359"/>
            <a:ext cx="7406596" cy="1290638"/>
          </a:xfrm>
        </p:spPr>
        <p:txBody>
          <a:bodyPr/>
          <a:lstStyle>
            <a:lvl1pPr algn="r">
              <a:defRPr sz="3400">
                <a:solidFill>
                  <a:srgbClr val="555555"/>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1682360" y="3774719"/>
            <a:ext cx="6400800" cy="1151408"/>
          </a:xfrm>
        </p:spPr>
        <p:txBody>
          <a:bodyPr/>
          <a:lstStyle>
            <a:lvl1pPr marL="0" indent="0" algn="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678613" y="2359025"/>
            <a:ext cx="1404937" cy="292100"/>
          </a:xfrm>
        </p:spPr>
        <p:txBody>
          <a:bodyPr>
            <a:normAutofit/>
          </a:bodyPr>
          <a:lstStyle>
            <a:lvl1pPr algn="ctr">
              <a:buNone/>
              <a:defRPr sz="1600"/>
            </a:lvl1pPr>
          </a:lstStyle>
          <a:p>
            <a:pPr lvl="0"/>
            <a:r>
              <a:rPr lang="en-US" smtClean="0"/>
              <a:t>Click to edit Master text styles</a:t>
            </a:r>
          </a:p>
        </p:txBody>
      </p:sp>
    </p:spTree>
    <p:extLst>
      <p:ext uri="{BB962C8B-B14F-4D97-AF65-F5344CB8AC3E}">
        <p14:creationId xmlns:p14="http://schemas.microsoft.com/office/powerpoint/2010/main" val="21565721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Ending Slide Business">
    <p:bg>
      <p:bgRef idx="1003">
        <a:schemeClr val="bg2"/>
      </p:bgRef>
    </p:bg>
    <p:spTree>
      <p:nvGrpSpPr>
        <p:cNvPr id="1" name=""/>
        <p:cNvGrpSpPr/>
        <p:nvPr/>
      </p:nvGrpSpPr>
      <p:grpSpPr>
        <a:xfrm>
          <a:off x="0" y="0"/>
          <a:ext cx="0" cy="0"/>
          <a:chOff x="0" y="0"/>
          <a:chExt cx="0" cy="0"/>
        </a:xfrm>
      </p:grpSpPr>
      <p:pic>
        <p:nvPicPr>
          <p:cNvPr id="7" name="Picture 6" descr="Business_multi-image_slide_03.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57200" y="57150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381000" y="152400"/>
            <a:ext cx="5715000" cy="1143000"/>
          </a:xfrm>
        </p:spPr>
        <p:txBody>
          <a:bodyPr>
            <a:normAutofit/>
          </a:bodyPr>
          <a:lstStyle>
            <a:lvl1pPr marL="0" indent="0">
              <a:buNone/>
              <a:defRPr sz="3000" baseline="0">
                <a:solidFill>
                  <a:schemeClr val="bg1"/>
                </a:solidFill>
              </a:defRPr>
            </a:lvl1pPr>
          </a:lstStyle>
          <a:p>
            <a:pPr lvl="0"/>
            <a:r>
              <a:rPr lang="en-US" dirty="0" smtClean="0"/>
              <a:t>Click to edit Master  </a:t>
            </a:r>
          </a:p>
        </p:txBody>
      </p:sp>
      <p:sp>
        <p:nvSpPr>
          <p:cNvPr id="12" name="Text Placeholder 11"/>
          <p:cNvSpPr>
            <a:spLocks noGrp="1"/>
          </p:cNvSpPr>
          <p:nvPr>
            <p:ph type="body" sz="quarter" idx="12" hasCustomPrompt="1"/>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dirty="0" smtClean="0"/>
              <a:t> </a:t>
            </a:r>
          </a:p>
        </p:txBody>
      </p:sp>
      <p:sp>
        <p:nvSpPr>
          <p:cNvPr id="16" name="Text Placeholder 15"/>
          <p:cNvSpPr>
            <a:spLocks noGrp="1"/>
          </p:cNvSpPr>
          <p:nvPr>
            <p:ph type="body" sz="quarter" idx="13" hasCustomPrompt="1"/>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dirty="0" smtClean="0"/>
              <a:t> </a:t>
            </a:r>
          </a:p>
        </p:txBody>
      </p:sp>
      <p:sp>
        <p:nvSpPr>
          <p:cNvPr id="18" name="Text Placeholder 17"/>
          <p:cNvSpPr>
            <a:spLocks noGrp="1"/>
          </p:cNvSpPr>
          <p:nvPr>
            <p:ph type="body" sz="quarter" idx="14" hasCustomPrompt="1"/>
          </p:nvPr>
        </p:nvSpPr>
        <p:spPr>
          <a:xfrm>
            <a:off x="6705600" y="914400"/>
            <a:ext cx="2209800" cy="533400"/>
          </a:xfrm>
        </p:spPr>
        <p:txBody>
          <a:bodyPr/>
          <a:lstStyle>
            <a:lvl1pPr marL="0" indent="0" algn="r">
              <a:buNone/>
              <a:defRPr sz="1200">
                <a:solidFill>
                  <a:schemeClr val="bg1"/>
                </a:solidFill>
              </a:defRPr>
            </a:lvl1pPr>
          </a:lstStyle>
          <a:p>
            <a:pPr lvl="0"/>
            <a:r>
              <a:rPr lang="en-US" dirty="0" smtClean="0"/>
              <a:t> </a:t>
            </a:r>
          </a:p>
        </p:txBody>
      </p:sp>
    </p:spTree>
    <p:extLst>
      <p:ext uri="{BB962C8B-B14F-4D97-AF65-F5344CB8AC3E}">
        <p14:creationId xmlns:p14="http://schemas.microsoft.com/office/powerpoint/2010/main" val="306399033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tatic Title Option 6">
    <p:spTree>
      <p:nvGrpSpPr>
        <p:cNvPr id="1" name=""/>
        <p:cNvGrpSpPr/>
        <p:nvPr/>
      </p:nvGrpSpPr>
      <p:grpSpPr>
        <a:xfrm>
          <a:off x="0" y="0"/>
          <a:ext cx="0" cy="0"/>
          <a:chOff x="0" y="0"/>
          <a:chExt cx="0" cy="0"/>
        </a:xfrm>
      </p:grpSpPr>
      <p:pic>
        <p:nvPicPr>
          <p:cNvPr id="7" name="Picture 6" descr="EE_background8.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459538" y="5651500"/>
            <a:ext cx="24558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0"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1"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2"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833252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riable Title Option 2">
    <p:spTree>
      <p:nvGrpSpPr>
        <p:cNvPr id="1" name=""/>
        <p:cNvGrpSpPr/>
        <p:nvPr/>
      </p:nvGrpSpPr>
      <p:grpSpPr>
        <a:xfrm>
          <a:off x="0" y="0"/>
          <a:ext cx="0" cy="0"/>
          <a:chOff x="0" y="0"/>
          <a:chExt cx="0" cy="0"/>
        </a:xfrm>
      </p:grpSpPr>
      <p:sp>
        <p:nvSpPr>
          <p:cNvPr id="8" name="Rectangle 7"/>
          <p:cNvSpPr/>
          <p:nvPr userDrawn="1"/>
        </p:nvSpPr>
        <p:spPr>
          <a:xfrm>
            <a:off x="4953000" y="0"/>
            <a:ext cx="4191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pic>
        <p:nvPicPr>
          <p:cNvPr id="9"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162800" y="3556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091238" y="6076950"/>
            <a:ext cx="27479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5"/>
          </p:nvPr>
        </p:nvSpPr>
        <p:spPr>
          <a:xfrm>
            <a:off x="0" y="0"/>
            <a:ext cx="5105400" cy="7010400"/>
          </a:xfrm>
        </p:spPr>
        <p:txBody>
          <a:bodyPr/>
          <a:lstStyle/>
          <a:p>
            <a:pPr lvl="0"/>
            <a:endParaRPr lang="en-US" noProof="0" dirty="0"/>
          </a:p>
        </p:txBody>
      </p:sp>
      <p:sp>
        <p:nvSpPr>
          <p:cNvPr id="12" name="Text Placeholder 8"/>
          <p:cNvSpPr>
            <a:spLocks noGrp="1"/>
          </p:cNvSpPr>
          <p:nvPr>
            <p:ph type="body" sz="quarter" idx="10"/>
          </p:nvPr>
        </p:nvSpPr>
        <p:spPr>
          <a:xfrm>
            <a:off x="5410200" y="1905000"/>
            <a:ext cx="3505200" cy="484909"/>
          </a:xfrm>
        </p:spPr>
        <p:txBody>
          <a:bodyPr>
            <a:normAutofit/>
          </a:bodyPr>
          <a:lstStyle>
            <a:lvl1pPr marL="0" indent="0" algn="r">
              <a:buNone/>
              <a:defRPr sz="3000" baseline="0">
                <a:solidFill>
                  <a:schemeClr val="accent1"/>
                </a:solidFill>
              </a:defRPr>
            </a:lvl1pPr>
          </a:lstStyle>
          <a:p>
            <a:pPr lvl="0"/>
            <a:r>
              <a:rPr lang="en-US" smtClean="0"/>
              <a:t>Click to edit Master text styles</a:t>
            </a:r>
          </a:p>
        </p:txBody>
      </p:sp>
      <p:sp>
        <p:nvSpPr>
          <p:cNvPr id="13" name="Text Placeholder 8"/>
          <p:cNvSpPr>
            <a:spLocks noGrp="1"/>
          </p:cNvSpPr>
          <p:nvPr>
            <p:ph type="body" sz="quarter" idx="11"/>
          </p:nvPr>
        </p:nvSpPr>
        <p:spPr>
          <a:xfrm>
            <a:off x="5410200" y="2362200"/>
            <a:ext cx="3505200" cy="484909"/>
          </a:xfrm>
        </p:spPr>
        <p:txBody>
          <a:bodyPr>
            <a:normAutofit/>
          </a:bodyPr>
          <a:lstStyle>
            <a:lvl1pPr marL="0" indent="0" algn="r">
              <a:buNone/>
              <a:defRPr sz="1500" baseline="0">
                <a:solidFill>
                  <a:schemeClr val="accent1"/>
                </a:solidFill>
              </a:defRPr>
            </a:lvl1pPr>
          </a:lstStyle>
          <a:p>
            <a:pPr lvl="0"/>
            <a:r>
              <a:rPr lang="en-US" smtClean="0"/>
              <a:t>Click to edit Master text styles</a:t>
            </a:r>
          </a:p>
        </p:txBody>
      </p:sp>
      <p:sp>
        <p:nvSpPr>
          <p:cNvPr id="14" name="Text Placeholder 11"/>
          <p:cNvSpPr>
            <a:spLocks noGrp="1"/>
          </p:cNvSpPr>
          <p:nvPr>
            <p:ph type="body" sz="quarter" idx="12"/>
          </p:nvPr>
        </p:nvSpPr>
        <p:spPr>
          <a:xfrm>
            <a:off x="5181600" y="4287253"/>
            <a:ext cx="3626427" cy="360947"/>
          </a:xfrm>
        </p:spPr>
        <p:txBody>
          <a:bodyPr/>
          <a:lstStyle>
            <a:lvl1pPr marL="0" indent="0" algn="r">
              <a:lnSpc>
                <a:spcPct val="150000"/>
              </a:lnSpc>
              <a:buNone/>
              <a:defRPr sz="1600" baseline="0">
                <a:solidFill>
                  <a:schemeClr val="accent1"/>
                </a:solidFill>
              </a:defRPr>
            </a:lvl1pPr>
          </a:lstStyle>
          <a:p>
            <a:pPr lvl="0"/>
            <a:r>
              <a:rPr lang="en-US" smtClean="0"/>
              <a:t>Click to edit Master text styles</a:t>
            </a:r>
          </a:p>
        </p:txBody>
      </p:sp>
      <p:sp>
        <p:nvSpPr>
          <p:cNvPr id="15" name="Text Placeholder 15"/>
          <p:cNvSpPr>
            <a:spLocks noGrp="1"/>
          </p:cNvSpPr>
          <p:nvPr>
            <p:ph type="body" sz="quarter" idx="13"/>
          </p:nvPr>
        </p:nvSpPr>
        <p:spPr>
          <a:xfrm>
            <a:off x="6445827" y="4876800"/>
            <a:ext cx="2362200" cy="304800"/>
          </a:xfrm>
        </p:spPr>
        <p:txBody>
          <a:bodyPr>
            <a:normAutofit/>
          </a:bodyPr>
          <a:lstStyle>
            <a:lvl1pPr marL="0" indent="0" algn="r">
              <a:buNone/>
              <a:defRPr sz="1600" baseline="0">
                <a:solidFill>
                  <a:schemeClr val="accent1"/>
                </a:solidFill>
              </a:defRPr>
            </a:lvl1pPr>
          </a:lstStyle>
          <a:p>
            <a:pPr lvl="0"/>
            <a:r>
              <a:rPr lang="en-US" smtClean="0"/>
              <a:t>Click to edit Master text styles</a:t>
            </a:r>
          </a:p>
        </p:txBody>
      </p:sp>
      <p:sp>
        <p:nvSpPr>
          <p:cNvPr id="16" name="Text Placeholder 17"/>
          <p:cNvSpPr>
            <a:spLocks noGrp="1"/>
          </p:cNvSpPr>
          <p:nvPr>
            <p:ph type="body" sz="quarter" idx="14"/>
          </p:nvPr>
        </p:nvSpPr>
        <p:spPr>
          <a:xfrm>
            <a:off x="6598227" y="5181600"/>
            <a:ext cx="2209800" cy="533400"/>
          </a:xfrm>
        </p:spPr>
        <p:txBody>
          <a:bodyPr/>
          <a:lstStyle>
            <a:lvl1pPr marL="0" indent="0" algn="r">
              <a:buNone/>
              <a:defRPr sz="12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481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ariable Title Option 2">
    <p:spTree>
      <p:nvGrpSpPr>
        <p:cNvPr id="1" name=""/>
        <p:cNvGrpSpPr/>
        <p:nvPr/>
      </p:nvGrpSpPr>
      <p:grpSpPr>
        <a:xfrm>
          <a:off x="0" y="0"/>
          <a:ext cx="0" cy="0"/>
          <a:chOff x="0" y="0"/>
          <a:chExt cx="0" cy="0"/>
        </a:xfrm>
      </p:grpSpPr>
      <p:sp>
        <p:nvSpPr>
          <p:cNvPr id="8" name="Rectangle 7"/>
          <p:cNvSpPr/>
          <p:nvPr userDrawn="1"/>
        </p:nvSpPr>
        <p:spPr>
          <a:xfrm>
            <a:off x="4953000" y="0"/>
            <a:ext cx="4191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pic>
        <p:nvPicPr>
          <p:cNvPr id="9"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683375" y="6029325"/>
            <a:ext cx="2143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162800" y="3556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5"/>
          </p:nvPr>
        </p:nvSpPr>
        <p:spPr>
          <a:xfrm>
            <a:off x="0" y="0"/>
            <a:ext cx="5105400" cy="7010400"/>
          </a:xfrm>
        </p:spPr>
        <p:txBody>
          <a:bodyPr/>
          <a:lstStyle/>
          <a:p>
            <a:pPr lvl="0"/>
            <a:endParaRPr lang="en-US" noProof="0" dirty="0"/>
          </a:p>
        </p:txBody>
      </p:sp>
      <p:sp>
        <p:nvSpPr>
          <p:cNvPr id="12" name="Text Placeholder 8"/>
          <p:cNvSpPr>
            <a:spLocks noGrp="1"/>
          </p:cNvSpPr>
          <p:nvPr>
            <p:ph type="body" sz="quarter" idx="10"/>
          </p:nvPr>
        </p:nvSpPr>
        <p:spPr>
          <a:xfrm>
            <a:off x="5410200" y="1905000"/>
            <a:ext cx="3505200" cy="484909"/>
          </a:xfrm>
        </p:spPr>
        <p:txBody>
          <a:bodyPr>
            <a:normAutofit/>
          </a:bodyPr>
          <a:lstStyle>
            <a:lvl1pPr marL="0" indent="0" algn="r">
              <a:buNone/>
              <a:defRPr sz="3000" baseline="0">
                <a:solidFill>
                  <a:schemeClr val="accent1"/>
                </a:solidFill>
              </a:defRPr>
            </a:lvl1pPr>
          </a:lstStyle>
          <a:p>
            <a:pPr lvl="0"/>
            <a:r>
              <a:rPr lang="en-US" smtClean="0"/>
              <a:t>Click to edit Master text styles</a:t>
            </a:r>
          </a:p>
        </p:txBody>
      </p:sp>
      <p:sp>
        <p:nvSpPr>
          <p:cNvPr id="13" name="Text Placeholder 8"/>
          <p:cNvSpPr>
            <a:spLocks noGrp="1"/>
          </p:cNvSpPr>
          <p:nvPr>
            <p:ph type="body" sz="quarter" idx="11"/>
          </p:nvPr>
        </p:nvSpPr>
        <p:spPr>
          <a:xfrm>
            <a:off x="5410200" y="2362200"/>
            <a:ext cx="3505200" cy="484909"/>
          </a:xfrm>
        </p:spPr>
        <p:txBody>
          <a:bodyPr>
            <a:normAutofit/>
          </a:bodyPr>
          <a:lstStyle>
            <a:lvl1pPr marL="0" indent="0" algn="r">
              <a:buNone/>
              <a:defRPr sz="1500" baseline="0">
                <a:solidFill>
                  <a:schemeClr val="accent1"/>
                </a:solidFill>
              </a:defRPr>
            </a:lvl1pPr>
          </a:lstStyle>
          <a:p>
            <a:pPr lvl="0"/>
            <a:r>
              <a:rPr lang="en-US" smtClean="0"/>
              <a:t>Click to edit Master text styles</a:t>
            </a:r>
          </a:p>
        </p:txBody>
      </p:sp>
      <p:sp>
        <p:nvSpPr>
          <p:cNvPr id="14" name="Text Placeholder 11"/>
          <p:cNvSpPr>
            <a:spLocks noGrp="1"/>
          </p:cNvSpPr>
          <p:nvPr>
            <p:ph type="body" sz="quarter" idx="12"/>
          </p:nvPr>
        </p:nvSpPr>
        <p:spPr>
          <a:xfrm>
            <a:off x="5181600" y="4287253"/>
            <a:ext cx="3626427" cy="360947"/>
          </a:xfrm>
        </p:spPr>
        <p:txBody>
          <a:bodyPr/>
          <a:lstStyle>
            <a:lvl1pPr marL="0" indent="0" algn="r">
              <a:lnSpc>
                <a:spcPct val="150000"/>
              </a:lnSpc>
              <a:buNone/>
              <a:defRPr sz="1600" baseline="0">
                <a:solidFill>
                  <a:schemeClr val="accent1"/>
                </a:solidFill>
              </a:defRPr>
            </a:lvl1pPr>
          </a:lstStyle>
          <a:p>
            <a:pPr lvl="0"/>
            <a:r>
              <a:rPr lang="en-US" smtClean="0"/>
              <a:t>Click to edit Master text styles</a:t>
            </a:r>
          </a:p>
        </p:txBody>
      </p:sp>
      <p:sp>
        <p:nvSpPr>
          <p:cNvPr id="15" name="Text Placeholder 15"/>
          <p:cNvSpPr>
            <a:spLocks noGrp="1"/>
          </p:cNvSpPr>
          <p:nvPr>
            <p:ph type="body" sz="quarter" idx="13"/>
          </p:nvPr>
        </p:nvSpPr>
        <p:spPr>
          <a:xfrm>
            <a:off x="6445827" y="4876800"/>
            <a:ext cx="2362200" cy="304800"/>
          </a:xfrm>
        </p:spPr>
        <p:txBody>
          <a:bodyPr>
            <a:normAutofit/>
          </a:bodyPr>
          <a:lstStyle>
            <a:lvl1pPr marL="0" indent="0" algn="r">
              <a:buNone/>
              <a:defRPr sz="1600" baseline="0">
                <a:solidFill>
                  <a:schemeClr val="accent1"/>
                </a:solidFill>
              </a:defRPr>
            </a:lvl1pPr>
          </a:lstStyle>
          <a:p>
            <a:pPr lvl="0"/>
            <a:r>
              <a:rPr lang="en-US" smtClean="0"/>
              <a:t>Click to edit Master text styles</a:t>
            </a:r>
          </a:p>
        </p:txBody>
      </p:sp>
      <p:sp>
        <p:nvSpPr>
          <p:cNvPr id="16" name="Text Placeholder 17"/>
          <p:cNvSpPr>
            <a:spLocks noGrp="1"/>
          </p:cNvSpPr>
          <p:nvPr>
            <p:ph type="body" sz="quarter" idx="14"/>
          </p:nvPr>
        </p:nvSpPr>
        <p:spPr>
          <a:xfrm>
            <a:off x="6598227" y="5181600"/>
            <a:ext cx="2209800" cy="533400"/>
          </a:xfrm>
        </p:spPr>
        <p:txBody>
          <a:bodyPr/>
          <a:lstStyle>
            <a:lvl1pPr marL="0" indent="0" algn="r">
              <a:buNone/>
              <a:defRPr sz="12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29622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riable Title Option 3">
    <p:spTree>
      <p:nvGrpSpPr>
        <p:cNvPr id="1" name=""/>
        <p:cNvGrpSpPr/>
        <p:nvPr/>
      </p:nvGrpSpPr>
      <p:grpSpPr>
        <a:xfrm>
          <a:off x="0" y="0"/>
          <a:ext cx="0" cy="0"/>
          <a:chOff x="0" y="0"/>
          <a:chExt cx="0" cy="0"/>
        </a:xfrm>
      </p:grpSpPr>
      <p:sp>
        <p:nvSpPr>
          <p:cNvPr id="8" name="Rectangle 7"/>
          <p:cNvSpPr/>
          <p:nvPr userDrawn="1"/>
        </p:nvSpPr>
        <p:spPr>
          <a:xfrm>
            <a:off x="4953000" y="0"/>
            <a:ext cx="4191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53200" y="5759450"/>
            <a:ext cx="2233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8"/>
          <p:cNvSpPr>
            <a:spLocks noGrp="1"/>
          </p:cNvSpPr>
          <p:nvPr>
            <p:ph type="body" sz="quarter" idx="10"/>
          </p:nvPr>
        </p:nvSpPr>
        <p:spPr>
          <a:xfrm>
            <a:off x="5410200" y="990600"/>
            <a:ext cx="3505200" cy="533400"/>
          </a:xfrm>
        </p:spPr>
        <p:txBody>
          <a:bodyPr>
            <a:normAutofit/>
          </a:bodyPr>
          <a:lstStyle>
            <a:lvl1pPr marL="0" indent="0" algn="r">
              <a:buNone/>
              <a:defRPr sz="3000" baseline="0">
                <a:solidFill>
                  <a:schemeClr val="bg1"/>
                </a:solidFill>
              </a:defRPr>
            </a:lvl1pPr>
          </a:lstStyle>
          <a:p>
            <a:pPr lvl="0"/>
            <a:r>
              <a:rPr lang="en-US" smtClean="0"/>
              <a:t>Click to edit Master text styles</a:t>
            </a:r>
          </a:p>
        </p:txBody>
      </p:sp>
      <p:sp>
        <p:nvSpPr>
          <p:cNvPr id="11" name="Text Placeholder 8"/>
          <p:cNvSpPr>
            <a:spLocks noGrp="1"/>
          </p:cNvSpPr>
          <p:nvPr>
            <p:ph type="body" sz="quarter" idx="11"/>
          </p:nvPr>
        </p:nvSpPr>
        <p:spPr>
          <a:xfrm>
            <a:off x="5410200" y="1447800"/>
            <a:ext cx="3505200" cy="533400"/>
          </a:xfrm>
        </p:spPr>
        <p:txBody>
          <a:bodyPr>
            <a:normAutofit/>
          </a:bodyPr>
          <a:lstStyle>
            <a:lvl1pPr marL="0" indent="0" algn="r">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181600" y="4267200"/>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3" name="Text Placeholder 15"/>
          <p:cNvSpPr>
            <a:spLocks noGrp="1"/>
          </p:cNvSpPr>
          <p:nvPr>
            <p:ph type="body" sz="quarter" idx="13"/>
          </p:nvPr>
        </p:nvSpPr>
        <p:spPr>
          <a:xfrm>
            <a:off x="6445827" y="4856747"/>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4" name="Text Placeholder 17"/>
          <p:cNvSpPr>
            <a:spLocks noGrp="1"/>
          </p:cNvSpPr>
          <p:nvPr>
            <p:ph type="body" sz="quarter" idx="14"/>
          </p:nvPr>
        </p:nvSpPr>
        <p:spPr>
          <a:xfrm>
            <a:off x="6598227" y="5161547"/>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
        <p:nvSpPr>
          <p:cNvPr id="3" name="Picture Placeholder 2"/>
          <p:cNvSpPr>
            <a:spLocks noGrp="1"/>
          </p:cNvSpPr>
          <p:nvPr>
            <p:ph type="pic" sz="quarter" idx="15"/>
          </p:nvPr>
        </p:nvSpPr>
        <p:spPr>
          <a:xfrm>
            <a:off x="0" y="0"/>
            <a:ext cx="4953000" cy="6858000"/>
          </a:xfrm>
        </p:spPr>
        <p:txBody>
          <a:bodyPr/>
          <a:lstStyle/>
          <a:p>
            <a:pPr lvl="0"/>
            <a:endParaRPr lang="en-US" noProof="0" dirty="0"/>
          </a:p>
        </p:txBody>
      </p:sp>
    </p:spTree>
    <p:extLst>
      <p:ext uri="{BB962C8B-B14F-4D97-AF65-F5344CB8AC3E}">
        <p14:creationId xmlns:p14="http://schemas.microsoft.com/office/powerpoint/2010/main" val="297927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riable Title Option 4">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0" y="0"/>
            <a:ext cx="9144000" cy="6881813"/>
            <a:chOff x="0" y="0"/>
            <a:chExt cx="9144000" cy="6881648"/>
          </a:xfrm>
        </p:grpSpPr>
        <p:grpSp>
          <p:nvGrpSpPr>
            <p:cNvPr id="8" name="Group 7"/>
            <p:cNvGrpSpPr>
              <a:grpSpLocks/>
            </p:cNvGrpSpPr>
            <p:nvPr userDrawn="1"/>
          </p:nvGrpSpPr>
          <p:grpSpPr bwMode="auto">
            <a:xfrm>
              <a:off x="0" y="0"/>
              <a:ext cx="9144000" cy="6881648"/>
              <a:chOff x="0" y="0"/>
              <a:chExt cx="9144000" cy="6881648"/>
            </a:xfrm>
          </p:grpSpPr>
          <p:pic>
            <p:nvPicPr>
              <p:cNvPr id="13" name="Picture 9"/>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209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5077232"/>
                <a:ext cx="9144000" cy="180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019800" y="5835616"/>
                <a:ext cx="2590800" cy="67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8"/>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57200" y="5715000"/>
              <a:ext cx="2456643" cy="97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10"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6"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8"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14043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meren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81813"/>
            <a:chOff x="0" y="0"/>
            <a:chExt cx="9144000" cy="6881648"/>
          </a:xfrm>
        </p:grpSpPr>
        <p:grpSp>
          <p:nvGrpSpPr>
            <p:cNvPr id="5" name="Group 7"/>
            <p:cNvGrpSpPr>
              <a:grpSpLocks/>
            </p:cNvGrpSpPr>
            <p:nvPr userDrawn="1"/>
          </p:nvGrpSpPr>
          <p:grpSpPr bwMode="auto">
            <a:xfrm>
              <a:off x="0" y="0"/>
              <a:ext cx="9144000" cy="6881648"/>
              <a:chOff x="0" y="0"/>
              <a:chExt cx="9144000" cy="6881648"/>
            </a:xfrm>
          </p:grpSpPr>
          <p:grpSp>
            <p:nvGrpSpPr>
              <p:cNvPr id="7" name="Group 9"/>
              <p:cNvGrpSpPr>
                <a:grpSpLocks/>
              </p:cNvGrpSpPr>
              <p:nvPr userDrawn="1"/>
            </p:nvGrpSpPr>
            <p:grpSpPr bwMode="auto">
              <a:xfrm>
                <a:off x="0" y="0"/>
                <a:ext cx="9144000" cy="6881648"/>
                <a:chOff x="0" y="0"/>
                <a:chExt cx="9144000" cy="6881648"/>
              </a:xfrm>
            </p:grpSpPr>
            <p:pic>
              <p:nvPicPr>
                <p:cNvPr id="10" name="Picture 1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5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5077232"/>
                  <a:ext cx="9144000" cy="180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57200" y="5715000"/>
                <a:ext cx="2456643" cy="97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096000" y="6076727"/>
              <a:ext cx="2747665" cy="56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p:cNvSpPr>
            <a:spLocks noGrp="1"/>
          </p:cNvSpPr>
          <p:nvPr>
            <p:ph type="body" sz="quarter" idx="10" hasCustomPrompt="1"/>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dirty="0" smtClean="0"/>
              <a:t> </a:t>
            </a:r>
          </a:p>
        </p:txBody>
      </p:sp>
      <p:sp>
        <p:nvSpPr>
          <p:cNvPr id="18" name="Text Placeholder 17"/>
          <p:cNvSpPr>
            <a:spLocks noGrp="1"/>
          </p:cNvSpPr>
          <p:nvPr>
            <p:ph type="body" sz="quarter" idx="14" hasCustomPrompt="1"/>
          </p:nvPr>
        </p:nvSpPr>
        <p:spPr>
          <a:xfrm>
            <a:off x="6705600" y="914400"/>
            <a:ext cx="2209800" cy="533400"/>
          </a:xfrm>
        </p:spPr>
        <p:txBody>
          <a:bodyPr/>
          <a:lstStyle>
            <a:lvl1pPr marL="0" indent="0" algn="r">
              <a:buNone/>
              <a:defRPr sz="1200">
                <a:solidFill>
                  <a:schemeClr val="bg1"/>
                </a:solidFill>
              </a:defRPr>
            </a:lvl1pPr>
          </a:lstStyle>
          <a:p>
            <a:pPr lvl="0"/>
            <a:r>
              <a:rPr lang="en-US" dirty="0" smtClean="0"/>
              <a:t> </a:t>
            </a:r>
          </a:p>
        </p:txBody>
      </p:sp>
    </p:spTree>
    <p:extLst>
      <p:ext uri="{BB962C8B-B14F-4D97-AF65-F5344CB8AC3E}">
        <p14:creationId xmlns:p14="http://schemas.microsoft.com/office/powerpoint/2010/main" val="771545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1">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8"/>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934200" y="6248400"/>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userDrawn="1"/>
        </p:nvPicPr>
        <p:blipFill>
          <a:blip r:embed="rId3" cstate="screen">
            <a:extLst>
              <a:ext uri="{28A0092B-C50C-407E-A947-70E740481C1C}">
                <a14:useLocalDpi xmlns:a14="http://schemas.microsoft.com/office/drawing/2010/main"/>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072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2">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11113" y="0"/>
            <a:ext cx="9461500" cy="6858000"/>
            <a:chOff x="10510" y="0"/>
            <a:chExt cx="9461802" cy="6858000"/>
          </a:xfrm>
        </p:grpSpPr>
        <p:grpSp>
          <p:nvGrpSpPr>
            <p:cNvPr id="5" name="Group 7"/>
            <p:cNvGrpSpPr>
              <a:grpSpLocks/>
            </p:cNvGrpSpPr>
            <p:nvPr userDrawn="1"/>
          </p:nvGrpSpPr>
          <p:grpSpPr bwMode="auto">
            <a:xfrm>
              <a:off x="10510" y="0"/>
              <a:ext cx="9143245" cy="6858000"/>
              <a:chOff x="10510" y="0"/>
              <a:chExt cx="9143245" cy="6858000"/>
            </a:xfrm>
          </p:grpSpPr>
          <p:pic>
            <p:nvPicPr>
              <p:cNvPr id="7" name="Picture 9"/>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0" y="5955867"/>
                <a:ext cx="1042330"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510" y="0"/>
                <a:ext cx="9143245" cy="70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239000" y="58170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4"/>
          </p:nvPr>
        </p:nvSpPr>
        <p:spPr>
          <a:xfrm>
            <a:off x="457200" y="6191250"/>
            <a:ext cx="457200" cy="285750"/>
          </a:xfrm>
        </p:spPr>
        <p:txBody>
          <a:bodyPr/>
          <a:lstStyle>
            <a:lvl1pPr>
              <a:defRPr/>
            </a:lvl1pPr>
          </a:lstStyle>
          <a:p>
            <a:pPr>
              <a:defRPr/>
            </a:pPr>
            <a:endParaRPr lang="en-US" dirty="0"/>
          </a:p>
        </p:txBody>
      </p:sp>
    </p:spTree>
    <p:extLst>
      <p:ext uri="{BB962C8B-B14F-4D97-AF65-F5344CB8AC3E}">
        <p14:creationId xmlns:p14="http://schemas.microsoft.com/office/powerpoint/2010/main" val="173568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ic Title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33400" y="5832475"/>
            <a:ext cx="24558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096000" y="6076950"/>
            <a:ext cx="27479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03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3">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7938" y="0"/>
            <a:ext cx="9480551" cy="6886575"/>
            <a:chOff x="-7882" y="0"/>
            <a:chExt cx="9480194" cy="6886903"/>
          </a:xfrm>
        </p:grpSpPr>
        <p:grpSp>
          <p:nvGrpSpPr>
            <p:cNvPr id="5" name="Group 7"/>
            <p:cNvGrpSpPr>
              <a:grpSpLocks/>
            </p:cNvGrpSpPr>
            <p:nvPr userDrawn="1"/>
          </p:nvGrpSpPr>
          <p:grpSpPr bwMode="auto">
            <a:xfrm>
              <a:off x="-7882" y="0"/>
              <a:ext cx="9143245" cy="6886903"/>
              <a:chOff x="-7882" y="0"/>
              <a:chExt cx="9143245" cy="6886903"/>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21" y="5984770"/>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882" y="0"/>
                <a:ext cx="9143245" cy="57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239000" y="58170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8"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2"/>
          <p:cNvSpPr>
            <a:spLocks noGrp="1"/>
          </p:cNvSpPr>
          <p:nvPr>
            <p:ph type="sldNum" sz="quarter" idx="14"/>
          </p:nvPr>
        </p:nvSpPr>
        <p:spPr>
          <a:xfrm>
            <a:off x="457200" y="6188075"/>
            <a:ext cx="457200" cy="288925"/>
          </a:xfrm>
        </p:spPr>
        <p:txBody>
          <a:bodyPr/>
          <a:lstStyle>
            <a:lvl1pPr algn="ctr">
              <a:defRPr>
                <a:solidFill>
                  <a:schemeClr val="bg1"/>
                </a:solidFill>
              </a:defRPr>
            </a:lvl1pPr>
          </a:lstStyle>
          <a:p>
            <a:pPr>
              <a:defRPr/>
            </a:pPr>
            <a:fld id="{3C75DA47-AA1B-4123-9F60-DF3F43B9FCF2}" type="slidenum">
              <a:rPr lang="en-US"/>
              <a:pPr>
                <a:defRPr/>
              </a:pPr>
              <a:t>‹#›</a:t>
            </a:fld>
            <a:endParaRPr lang="en-US" dirty="0"/>
          </a:p>
        </p:txBody>
      </p:sp>
    </p:spTree>
    <p:extLst>
      <p:ext uri="{BB962C8B-B14F-4D97-AF65-F5344CB8AC3E}">
        <p14:creationId xmlns:p14="http://schemas.microsoft.com/office/powerpoint/2010/main" val="56746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4">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548813" cy="6858000"/>
            <a:chOff x="0" y="566"/>
            <a:chExt cx="9548512" cy="6857434"/>
          </a:xfrm>
        </p:grpSpPr>
        <p:grpSp>
          <p:nvGrpSpPr>
            <p:cNvPr id="5" name="Group 7"/>
            <p:cNvGrpSpPr>
              <a:grpSpLocks/>
            </p:cNvGrpSpPr>
            <p:nvPr userDrawn="1"/>
          </p:nvGrpSpPr>
          <p:grpSpPr bwMode="auto">
            <a:xfrm>
              <a:off x="0" y="566"/>
              <a:ext cx="9548512" cy="6857434"/>
              <a:chOff x="0" y="566"/>
              <a:chExt cx="9548512" cy="6857434"/>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566"/>
                <a:ext cx="926515" cy="68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15200" y="1782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096000" y="6076727"/>
              <a:ext cx="2747665" cy="56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6"/>
          <p:cNvSpPr>
            <a:spLocks noGrp="1"/>
          </p:cNvSpPr>
          <p:nvPr>
            <p:ph type="title"/>
          </p:nvPr>
        </p:nvSpPr>
        <p:spPr>
          <a:xfrm>
            <a:off x="838200" y="990088"/>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838200" y="2437376"/>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133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4">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548813" cy="6858000"/>
            <a:chOff x="0" y="566"/>
            <a:chExt cx="9548512" cy="6857434"/>
          </a:xfrm>
        </p:grpSpPr>
        <p:grpSp>
          <p:nvGrpSpPr>
            <p:cNvPr id="5" name="Group 7"/>
            <p:cNvGrpSpPr>
              <a:grpSpLocks/>
            </p:cNvGrpSpPr>
            <p:nvPr userDrawn="1"/>
          </p:nvGrpSpPr>
          <p:grpSpPr bwMode="auto">
            <a:xfrm>
              <a:off x="0" y="566"/>
              <a:ext cx="8826501" cy="6857434"/>
              <a:chOff x="0" y="566"/>
              <a:chExt cx="8826501" cy="6857434"/>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566"/>
                <a:ext cx="926515" cy="68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5200" y="1782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6"/>
          <p:cNvSpPr>
            <a:spLocks noGrp="1"/>
          </p:cNvSpPr>
          <p:nvPr>
            <p:ph type="title"/>
          </p:nvPr>
        </p:nvSpPr>
        <p:spPr>
          <a:xfrm>
            <a:off x="838200" y="990088"/>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838200" y="2437376"/>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435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5">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20638" y="5881688"/>
            <a:ext cx="9142413" cy="976312"/>
            <a:chOff x="-21021" y="5882407"/>
            <a:chExt cx="9143245" cy="975593"/>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21" y="5961962"/>
              <a:ext cx="9143245" cy="89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267200" y="5882407"/>
              <a:ext cx="1685925" cy="67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8"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11"/>
          <p:cNvSpPr>
            <a:spLocks noGrp="1"/>
          </p:cNvSpPr>
          <p:nvPr>
            <p:ph type="sldNum" sz="quarter" idx="14"/>
          </p:nvPr>
        </p:nvSpPr>
        <p:spPr>
          <a:xfrm>
            <a:off x="7391400" y="6248400"/>
            <a:ext cx="457200" cy="365125"/>
          </a:xfrm>
        </p:spPr>
        <p:txBody>
          <a:bodyPr/>
          <a:lstStyle>
            <a:lvl1pPr algn="ctr">
              <a:defRPr>
                <a:solidFill>
                  <a:schemeClr val="bg1"/>
                </a:solidFill>
              </a:defRPr>
            </a:lvl1pPr>
          </a:lstStyle>
          <a:p>
            <a:pPr>
              <a:defRPr/>
            </a:pPr>
            <a:fld id="{49615369-AD63-4630-B914-4752F8926672}" type="slidenum">
              <a:rPr lang="en-US"/>
              <a:pPr>
                <a:defRPr/>
              </a:pPr>
              <a:t>‹#›</a:t>
            </a:fld>
            <a:endParaRPr lang="en-US" dirty="0"/>
          </a:p>
        </p:txBody>
      </p:sp>
    </p:spTree>
    <p:extLst>
      <p:ext uri="{BB962C8B-B14F-4D97-AF65-F5344CB8AC3E}">
        <p14:creationId xmlns:p14="http://schemas.microsoft.com/office/powerpoint/2010/main" val="45795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6">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239000" y="6019800"/>
            <a:ext cx="2438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5456238"/>
            <a:ext cx="91440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9"/>
          <p:cNvSpPr>
            <a:spLocks noGrp="1"/>
          </p:cNvSpPr>
          <p:nvPr>
            <p:ph type="sldNum" sz="quarter" idx="14"/>
          </p:nvPr>
        </p:nvSpPr>
        <p:spPr>
          <a:xfrm>
            <a:off x="76200" y="6324600"/>
            <a:ext cx="2133600" cy="365125"/>
          </a:xfrm>
        </p:spPr>
        <p:txBody>
          <a:bodyPr/>
          <a:lstStyle>
            <a:lvl1pPr algn="l">
              <a:defRPr>
                <a:solidFill>
                  <a:schemeClr val="bg1"/>
                </a:solidFill>
              </a:defRPr>
            </a:lvl1pPr>
          </a:lstStyle>
          <a:p>
            <a:pPr>
              <a:defRPr/>
            </a:pPr>
            <a:fld id="{34EF44DD-DCD4-4AFA-9CE4-E9C84230A697}" type="slidenum">
              <a:rPr lang="en-US"/>
              <a:pPr>
                <a:defRPr/>
              </a:pPr>
              <a:t>‹#›</a:t>
            </a:fld>
            <a:endParaRPr lang="en-US" dirty="0"/>
          </a:p>
        </p:txBody>
      </p:sp>
    </p:spTree>
    <p:extLst>
      <p:ext uri="{BB962C8B-B14F-4D97-AF65-F5344CB8AC3E}">
        <p14:creationId xmlns:p14="http://schemas.microsoft.com/office/powerpoint/2010/main" val="3929367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7">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39000" y="5892800"/>
            <a:ext cx="2233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4"/>
          </p:nvPr>
        </p:nvSpPr>
        <p:spPr>
          <a:xfrm>
            <a:off x="152400" y="6324600"/>
            <a:ext cx="2133600" cy="365125"/>
          </a:xfrm>
        </p:spPr>
        <p:txBody>
          <a:bodyPr/>
          <a:lstStyle>
            <a:lvl1pPr algn="l">
              <a:defRPr>
                <a:solidFill>
                  <a:schemeClr val="bg1"/>
                </a:solidFill>
              </a:defRPr>
            </a:lvl1pPr>
          </a:lstStyle>
          <a:p>
            <a:pPr>
              <a:defRPr/>
            </a:pPr>
            <a:fld id="{DC10653B-D541-41E7-BF7E-63E7F02B8FC9}" type="slidenum">
              <a:rPr lang="en-US"/>
              <a:pPr>
                <a:defRPr/>
              </a:pPr>
              <a:t>‹#›</a:t>
            </a:fld>
            <a:endParaRPr lang="en-US" dirty="0"/>
          </a:p>
        </p:txBody>
      </p:sp>
    </p:spTree>
    <p:extLst>
      <p:ext uri="{BB962C8B-B14F-4D97-AF65-F5344CB8AC3E}">
        <p14:creationId xmlns:p14="http://schemas.microsoft.com/office/powerpoint/2010/main" val="3025046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8">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094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nd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7AFD4B-4A48-4C61-8C8C-499CEC7FBCF7}" type="datetimeFigureOut">
              <a:rPr lang="en-US"/>
              <a:pPr>
                <a:defRPr/>
              </a:pPr>
              <a:t>3/17/2014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8FB0350-F88A-403A-A3C7-1A0FD6FA7D83}" type="slidenum">
              <a:rPr lang="en-US"/>
              <a:pPr>
                <a:defRPr/>
              </a:pPr>
              <a:t>‹#›</a:t>
            </a:fld>
            <a:endParaRPr lang="en-US" dirty="0"/>
          </a:p>
        </p:txBody>
      </p:sp>
    </p:spTree>
    <p:extLst>
      <p:ext uri="{BB962C8B-B14F-4D97-AF65-F5344CB8AC3E}">
        <p14:creationId xmlns:p14="http://schemas.microsoft.com/office/powerpoint/2010/main" val="236799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76200" y="4724400"/>
            <a:ext cx="92202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7650" y="685800"/>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7650" y="1089025"/>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42888" y="2003425"/>
            <a:ext cx="195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242888" y="1546225"/>
            <a:ext cx="195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4483100" y="4244975"/>
            <a:ext cx="19510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171450" y="2667000"/>
            <a:ext cx="27479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171450" y="30940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52400" y="40084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171450" y="35512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5186363" y="3616325"/>
            <a:ext cx="29670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5643563" y="5638800"/>
            <a:ext cx="29670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2998788" y="5826125"/>
            <a:ext cx="296703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6781800" y="3394075"/>
            <a:ext cx="2143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350838" y="4206875"/>
            <a:ext cx="30638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671513" y="5759450"/>
            <a:ext cx="22320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3276600" y="3522663"/>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752850" y="4857750"/>
            <a:ext cx="21875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5965825" y="48720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userDrawn="1"/>
        </p:nvSpPr>
        <p:spPr bwMode="auto">
          <a:xfrm>
            <a:off x="3414713" y="457200"/>
            <a:ext cx="52990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defRPr/>
            </a:pPr>
            <a:r>
              <a:rPr lang="en-US" dirty="0" smtClean="0"/>
              <a:t>These logos have been formatted to the appropriate size for use within PowerPoint master slides.  For additional information on logo use (including appropriate colors and clear space) please refer to Ameren Identity Guidelines Graphic in Print Communications page 5 and ActOnEnergy</a:t>
            </a:r>
            <a:r>
              <a:rPr lang="en-US" sz="2000" baseline="30000" dirty="0" smtClean="0"/>
              <a:t>®</a:t>
            </a:r>
            <a:r>
              <a:rPr lang="en-US" dirty="0" smtClean="0"/>
              <a:t> Reference Guide pages 9-10. </a:t>
            </a:r>
            <a:br>
              <a:rPr lang="en-US" dirty="0" smtClean="0"/>
            </a:br>
            <a:r>
              <a:rPr lang="en-US" dirty="0" smtClean="0"/>
              <a:t>This page is included only as reference and is </a:t>
            </a:r>
            <a:br>
              <a:rPr lang="en-US" dirty="0" smtClean="0"/>
            </a:br>
            <a:r>
              <a:rPr lang="en-US" dirty="0" smtClean="0"/>
              <a:t>not intended for use in an actual presentation.</a:t>
            </a:r>
          </a:p>
        </p:txBody>
      </p:sp>
    </p:spTree>
    <p:extLst>
      <p:ext uri="{BB962C8B-B14F-4D97-AF65-F5344CB8AC3E}">
        <p14:creationId xmlns:p14="http://schemas.microsoft.com/office/powerpoint/2010/main" val="5389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ic Title Option 2">
    <p:spTree>
      <p:nvGrpSpPr>
        <p:cNvPr id="1" name=""/>
        <p:cNvGrpSpPr/>
        <p:nvPr/>
      </p:nvGrpSpPr>
      <p:grpSpPr>
        <a:xfrm>
          <a:off x="0" y="0"/>
          <a:ext cx="0" cy="0"/>
          <a:chOff x="0" y="0"/>
          <a:chExt cx="0" cy="0"/>
        </a:xfrm>
      </p:grpSpPr>
      <p:sp>
        <p:nvSpPr>
          <p:cNvPr id="7" name="Rectangle 6"/>
          <p:cNvSpPr/>
          <p:nvPr userDrawn="1"/>
        </p:nvSpPr>
        <p:spPr>
          <a:xfrm>
            <a:off x="4953000" y="0"/>
            <a:ext cx="4191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pic>
        <p:nvPicPr>
          <p:cNvPr id="8" name="Picture 7" descr="EE_background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091238" y="6076950"/>
            <a:ext cx="27479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162800" y="3556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1"/>
          <p:cNvSpPr>
            <a:spLocks noGrp="1"/>
          </p:cNvSpPr>
          <p:nvPr>
            <p:ph type="body" sz="quarter" idx="12"/>
          </p:nvPr>
        </p:nvSpPr>
        <p:spPr>
          <a:xfrm>
            <a:off x="5181600" y="4267200"/>
            <a:ext cx="3626427" cy="360947"/>
          </a:xfrm>
        </p:spPr>
        <p:txBody>
          <a:bodyPr/>
          <a:lstStyle>
            <a:lvl1pPr marL="0" indent="0" algn="r">
              <a:lnSpc>
                <a:spcPct val="150000"/>
              </a:lnSpc>
              <a:buNone/>
              <a:defRPr sz="1600" baseline="0">
                <a:solidFill>
                  <a:schemeClr val="accent1"/>
                </a:solidFill>
              </a:defRPr>
            </a:lvl1pPr>
          </a:lstStyle>
          <a:p>
            <a:pPr lvl="0"/>
            <a:r>
              <a:rPr lang="en-US" smtClean="0"/>
              <a:t>Click to edit Master text styles</a:t>
            </a:r>
          </a:p>
        </p:txBody>
      </p:sp>
      <p:sp>
        <p:nvSpPr>
          <p:cNvPr id="16" name="Text Placeholder 15"/>
          <p:cNvSpPr>
            <a:spLocks noGrp="1"/>
          </p:cNvSpPr>
          <p:nvPr>
            <p:ph type="body" sz="quarter" idx="13"/>
          </p:nvPr>
        </p:nvSpPr>
        <p:spPr>
          <a:xfrm>
            <a:off x="6445827" y="4856747"/>
            <a:ext cx="2362200" cy="304800"/>
          </a:xfrm>
        </p:spPr>
        <p:txBody>
          <a:bodyPr>
            <a:normAutofit/>
          </a:bodyPr>
          <a:lstStyle>
            <a:lvl1pPr marL="0" indent="0" algn="r">
              <a:buNone/>
              <a:defRPr sz="1600" baseline="0">
                <a:solidFill>
                  <a:schemeClr val="accent1"/>
                </a:solidFill>
              </a:defRPr>
            </a:lvl1pPr>
          </a:lstStyle>
          <a:p>
            <a:pPr lvl="0"/>
            <a:r>
              <a:rPr lang="en-US" smtClean="0"/>
              <a:t>Click to edit Master text styles</a:t>
            </a:r>
          </a:p>
        </p:txBody>
      </p:sp>
      <p:sp>
        <p:nvSpPr>
          <p:cNvPr id="17" name="Text Placeholder 17"/>
          <p:cNvSpPr>
            <a:spLocks noGrp="1"/>
          </p:cNvSpPr>
          <p:nvPr>
            <p:ph type="body" sz="quarter" idx="14"/>
          </p:nvPr>
        </p:nvSpPr>
        <p:spPr>
          <a:xfrm>
            <a:off x="6598227" y="5161547"/>
            <a:ext cx="2209800" cy="533400"/>
          </a:xfrm>
        </p:spPr>
        <p:txBody>
          <a:bodyPr/>
          <a:lstStyle>
            <a:lvl1pPr marL="0" indent="0" algn="r">
              <a:buNone/>
              <a:defRPr sz="1200">
                <a:solidFill>
                  <a:schemeClr val="accent1"/>
                </a:solidFill>
              </a:defRPr>
            </a:lvl1pPr>
          </a:lstStyle>
          <a:p>
            <a:pPr lvl="0"/>
            <a:r>
              <a:rPr lang="en-US" smtClean="0"/>
              <a:t>Click to edit Master text styles</a:t>
            </a:r>
          </a:p>
        </p:txBody>
      </p:sp>
      <p:sp>
        <p:nvSpPr>
          <p:cNvPr id="22" name="Text Placeholder 8"/>
          <p:cNvSpPr>
            <a:spLocks noGrp="1"/>
          </p:cNvSpPr>
          <p:nvPr>
            <p:ph type="body" sz="quarter" idx="10"/>
          </p:nvPr>
        </p:nvSpPr>
        <p:spPr>
          <a:xfrm>
            <a:off x="5410200" y="1905000"/>
            <a:ext cx="3505200" cy="484909"/>
          </a:xfrm>
        </p:spPr>
        <p:txBody>
          <a:bodyPr>
            <a:normAutofit/>
          </a:bodyPr>
          <a:lstStyle>
            <a:lvl1pPr marL="0" indent="0" algn="r">
              <a:buNone/>
              <a:defRPr sz="3000" baseline="0">
                <a:solidFill>
                  <a:schemeClr val="accent1"/>
                </a:solidFill>
              </a:defRPr>
            </a:lvl1pPr>
          </a:lstStyle>
          <a:p>
            <a:pPr lvl="0"/>
            <a:r>
              <a:rPr lang="en-US" smtClean="0"/>
              <a:t>Click to edit Master text styles</a:t>
            </a:r>
          </a:p>
        </p:txBody>
      </p:sp>
      <p:sp>
        <p:nvSpPr>
          <p:cNvPr id="23" name="Text Placeholder 8"/>
          <p:cNvSpPr>
            <a:spLocks noGrp="1"/>
          </p:cNvSpPr>
          <p:nvPr>
            <p:ph type="body" sz="quarter" idx="11"/>
          </p:nvPr>
        </p:nvSpPr>
        <p:spPr>
          <a:xfrm>
            <a:off x="5410200" y="2362200"/>
            <a:ext cx="3505200" cy="484909"/>
          </a:xfrm>
        </p:spPr>
        <p:txBody>
          <a:bodyPr>
            <a:normAutofit/>
          </a:bodyPr>
          <a:lstStyle>
            <a:lvl1pPr marL="0" indent="0" algn="r">
              <a:buNone/>
              <a:defRPr sz="1500" baseline="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663957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screen">
              <a:extLst>
                <a:ext uri="{28A0092B-C50C-407E-A947-70E740481C1C}">
                  <a14:useLocalDpi xmlns:a14="http://schemas.microsoft.com/office/drawing/2010/main"/>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189A02AF-EF3F-49BF-8EF0-5FA6FBD2BFEA}" type="slidenum">
              <a:rPr lang="en-US"/>
              <a:pPr>
                <a:defRPr/>
              </a:pPr>
              <a:t>‹#›</a:t>
            </a:fld>
            <a:endParaRPr lang="en-US" dirty="0"/>
          </a:p>
        </p:txBody>
      </p:sp>
    </p:spTree>
    <p:extLst>
      <p:ext uri="{BB962C8B-B14F-4D97-AF65-F5344CB8AC3E}">
        <p14:creationId xmlns:p14="http://schemas.microsoft.com/office/powerpoint/2010/main" val="933058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screen">
              <a:extLst>
                <a:ext uri="{28A0092B-C50C-407E-A947-70E740481C1C}">
                  <a14:useLocalDpi xmlns:a14="http://schemas.microsoft.com/office/drawing/2010/main"/>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7EE513D3-5D6D-4708-B6B1-74C49870E593}" type="slidenum">
              <a:rPr lang="en-US"/>
              <a:pPr>
                <a:defRPr/>
              </a:pPr>
              <a:t>‹#›</a:t>
            </a:fld>
            <a:endParaRPr lang="en-US" dirty="0"/>
          </a:p>
        </p:txBody>
      </p:sp>
    </p:spTree>
    <p:extLst>
      <p:ext uri="{BB962C8B-B14F-4D97-AF65-F5344CB8AC3E}">
        <p14:creationId xmlns:p14="http://schemas.microsoft.com/office/powerpoint/2010/main" val="8384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11113" y="0"/>
            <a:ext cx="9461500" cy="6858000"/>
            <a:chOff x="10510" y="0"/>
            <a:chExt cx="9461802" cy="6858000"/>
          </a:xfrm>
        </p:grpSpPr>
        <p:grpSp>
          <p:nvGrpSpPr>
            <p:cNvPr id="5" name="Group 7"/>
            <p:cNvGrpSpPr>
              <a:grpSpLocks/>
            </p:cNvGrpSpPr>
            <p:nvPr userDrawn="1"/>
          </p:nvGrpSpPr>
          <p:grpSpPr bwMode="auto">
            <a:xfrm>
              <a:off x="10510" y="0"/>
              <a:ext cx="9143245" cy="6858000"/>
              <a:chOff x="10510" y="0"/>
              <a:chExt cx="9143245" cy="6858000"/>
            </a:xfrm>
          </p:grpSpPr>
          <p:pic>
            <p:nvPicPr>
              <p:cNvPr id="7" name="Picture 9"/>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510" y="5955867"/>
                <a:ext cx="1042330"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510" y="0"/>
                <a:ext cx="9143245" cy="70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239000" y="58170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4"/>
          </p:nvPr>
        </p:nvSpPr>
        <p:spPr>
          <a:xfrm>
            <a:off x="457200" y="6191250"/>
            <a:ext cx="457200" cy="285750"/>
          </a:xfrm>
        </p:spPr>
        <p:txBody>
          <a:bodyPr/>
          <a:lstStyle>
            <a:lvl1pPr>
              <a:defRPr/>
            </a:lvl1pPr>
          </a:lstStyle>
          <a:p>
            <a:pPr>
              <a:defRPr/>
            </a:pPr>
            <a:endParaRPr lang="en-US" dirty="0"/>
          </a:p>
        </p:txBody>
      </p:sp>
    </p:spTree>
    <p:extLst>
      <p:ext uri="{BB962C8B-B14F-4D97-AF65-F5344CB8AC3E}">
        <p14:creationId xmlns:p14="http://schemas.microsoft.com/office/powerpoint/2010/main" val="3391281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7938" y="0"/>
            <a:ext cx="9480551" cy="6886575"/>
            <a:chOff x="-7882" y="0"/>
            <a:chExt cx="9480194" cy="6886903"/>
          </a:xfrm>
        </p:grpSpPr>
        <p:grpSp>
          <p:nvGrpSpPr>
            <p:cNvPr id="5" name="Group 7"/>
            <p:cNvGrpSpPr>
              <a:grpSpLocks/>
            </p:cNvGrpSpPr>
            <p:nvPr userDrawn="1"/>
          </p:nvGrpSpPr>
          <p:grpSpPr bwMode="auto">
            <a:xfrm>
              <a:off x="-7882" y="0"/>
              <a:ext cx="9143245" cy="6886903"/>
              <a:chOff x="-7882" y="0"/>
              <a:chExt cx="9143245" cy="6886903"/>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21" y="5984770"/>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882" y="0"/>
                <a:ext cx="9143245" cy="57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239000" y="58170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8"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2"/>
          <p:cNvSpPr>
            <a:spLocks noGrp="1"/>
          </p:cNvSpPr>
          <p:nvPr>
            <p:ph type="sldNum" sz="quarter" idx="14"/>
          </p:nvPr>
        </p:nvSpPr>
        <p:spPr>
          <a:xfrm>
            <a:off x="457200" y="6188075"/>
            <a:ext cx="457200" cy="288925"/>
          </a:xfrm>
        </p:spPr>
        <p:txBody>
          <a:bodyPr/>
          <a:lstStyle>
            <a:lvl1pPr algn="ctr">
              <a:defRPr>
                <a:solidFill>
                  <a:schemeClr val="bg1"/>
                </a:solidFill>
              </a:defRPr>
            </a:lvl1pPr>
          </a:lstStyle>
          <a:p>
            <a:pPr>
              <a:defRPr/>
            </a:pPr>
            <a:fld id="{50E19C4E-B0D3-4795-9008-85A49D00470D}" type="slidenum">
              <a:rPr lang="en-US"/>
              <a:pPr>
                <a:defRPr/>
              </a:pPr>
              <a:t>‹#›</a:t>
            </a:fld>
            <a:endParaRPr lang="en-US" dirty="0"/>
          </a:p>
        </p:txBody>
      </p:sp>
    </p:spTree>
    <p:extLst>
      <p:ext uri="{BB962C8B-B14F-4D97-AF65-F5344CB8AC3E}">
        <p14:creationId xmlns:p14="http://schemas.microsoft.com/office/powerpoint/2010/main" val="3491497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4">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548813" cy="6858000"/>
            <a:chOff x="0" y="566"/>
            <a:chExt cx="9548512" cy="6857434"/>
          </a:xfrm>
        </p:grpSpPr>
        <p:grpSp>
          <p:nvGrpSpPr>
            <p:cNvPr id="5" name="Group 7"/>
            <p:cNvGrpSpPr>
              <a:grpSpLocks/>
            </p:cNvGrpSpPr>
            <p:nvPr userDrawn="1"/>
          </p:nvGrpSpPr>
          <p:grpSpPr bwMode="auto">
            <a:xfrm>
              <a:off x="0" y="566"/>
              <a:ext cx="9548512" cy="6857434"/>
              <a:chOff x="0" y="566"/>
              <a:chExt cx="9548512" cy="6857434"/>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566"/>
                <a:ext cx="926515" cy="68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15200" y="1782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096000" y="6076727"/>
              <a:ext cx="2747665" cy="56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6"/>
          <p:cNvSpPr>
            <a:spLocks noGrp="1"/>
          </p:cNvSpPr>
          <p:nvPr>
            <p:ph type="title"/>
          </p:nvPr>
        </p:nvSpPr>
        <p:spPr>
          <a:xfrm>
            <a:off x="838200" y="990088"/>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838200" y="2437376"/>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488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4">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548813" cy="6858000"/>
            <a:chOff x="0" y="566"/>
            <a:chExt cx="9548512" cy="6857434"/>
          </a:xfrm>
        </p:grpSpPr>
        <p:grpSp>
          <p:nvGrpSpPr>
            <p:cNvPr id="5" name="Group 7"/>
            <p:cNvGrpSpPr>
              <a:grpSpLocks/>
            </p:cNvGrpSpPr>
            <p:nvPr userDrawn="1"/>
          </p:nvGrpSpPr>
          <p:grpSpPr bwMode="auto">
            <a:xfrm>
              <a:off x="0" y="566"/>
              <a:ext cx="8826501" cy="6857434"/>
              <a:chOff x="0" y="566"/>
              <a:chExt cx="8826501" cy="6857434"/>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566"/>
                <a:ext cx="926515" cy="68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5200" y="1782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6"/>
          <p:cNvSpPr>
            <a:spLocks noGrp="1"/>
          </p:cNvSpPr>
          <p:nvPr>
            <p:ph type="title"/>
          </p:nvPr>
        </p:nvSpPr>
        <p:spPr>
          <a:xfrm>
            <a:off x="838200" y="990088"/>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838200" y="2437376"/>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1356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5">
    <p:bg>
      <p:bgPr>
        <a:solidFill>
          <a:schemeClr val="bg1"/>
        </a:solidFill>
        <a:effectLst/>
      </p:bgPr>
    </p:bg>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0638" y="5961063"/>
            <a:ext cx="914241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81000" y="5638800"/>
            <a:ext cx="27479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4"/>
          </p:nvPr>
        </p:nvSpPr>
        <p:spPr>
          <a:xfrm>
            <a:off x="7391400" y="6248400"/>
            <a:ext cx="457200" cy="365125"/>
          </a:xfrm>
        </p:spPr>
        <p:txBody>
          <a:bodyPr/>
          <a:lstStyle>
            <a:lvl1pPr algn="ctr">
              <a:defRPr>
                <a:solidFill>
                  <a:schemeClr val="bg1"/>
                </a:solidFill>
              </a:defRPr>
            </a:lvl1pPr>
          </a:lstStyle>
          <a:p>
            <a:pPr>
              <a:defRPr/>
            </a:pPr>
            <a:fld id="{25A7220F-21E6-479F-8B09-F16E30157282}" type="slidenum">
              <a:rPr lang="en-US"/>
              <a:pPr>
                <a:defRPr/>
              </a:pPr>
              <a:t>‹#›</a:t>
            </a:fld>
            <a:endParaRPr lang="en-US" dirty="0"/>
          </a:p>
        </p:txBody>
      </p:sp>
    </p:spTree>
    <p:extLst>
      <p:ext uri="{BB962C8B-B14F-4D97-AF65-F5344CB8AC3E}">
        <p14:creationId xmlns:p14="http://schemas.microsoft.com/office/powerpoint/2010/main" val="1509225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6">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239000" y="6019800"/>
            <a:ext cx="2438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5456238"/>
            <a:ext cx="91440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9"/>
          <p:cNvSpPr>
            <a:spLocks noGrp="1"/>
          </p:cNvSpPr>
          <p:nvPr>
            <p:ph type="sldNum" sz="quarter" idx="14"/>
          </p:nvPr>
        </p:nvSpPr>
        <p:spPr>
          <a:xfrm>
            <a:off x="76200" y="6324600"/>
            <a:ext cx="2133600" cy="365125"/>
          </a:xfrm>
        </p:spPr>
        <p:txBody>
          <a:bodyPr/>
          <a:lstStyle>
            <a:lvl1pPr algn="l">
              <a:defRPr>
                <a:solidFill>
                  <a:schemeClr val="bg1"/>
                </a:solidFill>
              </a:defRPr>
            </a:lvl1pPr>
          </a:lstStyle>
          <a:p>
            <a:pPr>
              <a:defRPr/>
            </a:pPr>
            <a:fld id="{1D334186-E82E-4EF1-81C5-61F54640ADB0}" type="slidenum">
              <a:rPr lang="en-US"/>
              <a:pPr>
                <a:defRPr/>
              </a:pPr>
              <a:t>‹#›</a:t>
            </a:fld>
            <a:endParaRPr lang="en-US" dirty="0"/>
          </a:p>
        </p:txBody>
      </p:sp>
    </p:spTree>
    <p:extLst>
      <p:ext uri="{BB962C8B-B14F-4D97-AF65-F5344CB8AC3E}">
        <p14:creationId xmlns:p14="http://schemas.microsoft.com/office/powerpoint/2010/main" val="1203054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7">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39000" y="5892800"/>
            <a:ext cx="2233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4"/>
          </p:nvPr>
        </p:nvSpPr>
        <p:spPr>
          <a:xfrm>
            <a:off x="152400" y="6324600"/>
            <a:ext cx="2133600" cy="365125"/>
          </a:xfrm>
        </p:spPr>
        <p:txBody>
          <a:bodyPr/>
          <a:lstStyle>
            <a:lvl1pPr algn="l">
              <a:defRPr>
                <a:solidFill>
                  <a:schemeClr val="bg1"/>
                </a:solidFill>
              </a:defRPr>
            </a:lvl1pPr>
          </a:lstStyle>
          <a:p>
            <a:pPr>
              <a:defRPr/>
            </a:pPr>
            <a:fld id="{5334FF6A-2ACB-4133-8552-241BCA7F15E9}" type="slidenum">
              <a:rPr lang="en-US"/>
              <a:pPr>
                <a:defRPr/>
              </a:pPr>
              <a:t>‹#›</a:t>
            </a:fld>
            <a:endParaRPr lang="en-US" dirty="0"/>
          </a:p>
        </p:txBody>
      </p:sp>
    </p:spTree>
    <p:extLst>
      <p:ext uri="{BB962C8B-B14F-4D97-AF65-F5344CB8AC3E}">
        <p14:creationId xmlns:p14="http://schemas.microsoft.com/office/powerpoint/2010/main" val="3660287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8">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658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ic Title Option 3">
    <p:spTree>
      <p:nvGrpSpPr>
        <p:cNvPr id="1" name=""/>
        <p:cNvGrpSpPr/>
        <p:nvPr/>
      </p:nvGrpSpPr>
      <p:grpSpPr>
        <a:xfrm>
          <a:off x="0" y="0"/>
          <a:ext cx="0" cy="0"/>
          <a:chOff x="0" y="0"/>
          <a:chExt cx="0" cy="0"/>
        </a:xfrm>
      </p:grpSpPr>
      <p:sp>
        <p:nvSpPr>
          <p:cNvPr id="7" name="Rectangle 6"/>
          <p:cNvSpPr/>
          <p:nvPr userDrawn="1"/>
        </p:nvSpPr>
        <p:spPr>
          <a:xfrm>
            <a:off x="4953000" y="0"/>
            <a:ext cx="4191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683375" y="6029325"/>
            <a:ext cx="2143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E_background4.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162800" y="3556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8"/>
          <p:cNvSpPr>
            <a:spLocks noGrp="1"/>
          </p:cNvSpPr>
          <p:nvPr>
            <p:ph type="body" sz="quarter" idx="10"/>
          </p:nvPr>
        </p:nvSpPr>
        <p:spPr>
          <a:xfrm>
            <a:off x="5410200" y="1905000"/>
            <a:ext cx="3505200" cy="484909"/>
          </a:xfrm>
        </p:spPr>
        <p:txBody>
          <a:bodyPr>
            <a:normAutofit/>
          </a:bodyPr>
          <a:lstStyle>
            <a:lvl1pPr marL="0" indent="0" algn="r">
              <a:buNone/>
              <a:defRPr sz="3000" baseline="0">
                <a:solidFill>
                  <a:schemeClr val="accent1"/>
                </a:solidFill>
              </a:defRPr>
            </a:lvl1pPr>
          </a:lstStyle>
          <a:p>
            <a:pPr lvl="0"/>
            <a:r>
              <a:rPr lang="en-US" smtClean="0"/>
              <a:t>Click to edit Master text styles</a:t>
            </a:r>
          </a:p>
        </p:txBody>
      </p:sp>
      <p:sp>
        <p:nvSpPr>
          <p:cNvPr id="13" name="Text Placeholder 8"/>
          <p:cNvSpPr>
            <a:spLocks noGrp="1"/>
          </p:cNvSpPr>
          <p:nvPr>
            <p:ph type="body" sz="quarter" idx="11"/>
          </p:nvPr>
        </p:nvSpPr>
        <p:spPr>
          <a:xfrm>
            <a:off x="5410200" y="2362200"/>
            <a:ext cx="3505200" cy="484909"/>
          </a:xfrm>
        </p:spPr>
        <p:txBody>
          <a:bodyPr>
            <a:normAutofit/>
          </a:bodyPr>
          <a:lstStyle>
            <a:lvl1pPr marL="0" indent="0" algn="r">
              <a:buNone/>
              <a:defRPr sz="1500" baseline="0">
                <a:solidFill>
                  <a:schemeClr val="accent1"/>
                </a:solidFill>
              </a:defRPr>
            </a:lvl1pPr>
          </a:lstStyle>
          <a:p>
            <a:pPr lvl="0"/>
            <a:r>
              <a:rPr lang="en-US" smtClean="0"/>
              <a:t>Click to edit Master text styles</a:t>
            </a:r>
          </a:p>
        </p:txBody>
      </p:sp>
      <p:sp>
        <p:nvSpPr>
          <p:cNvPr id="14" name="Text Placeholder 11"/>
          <p:cNvSpPr>
            <a:spLocks noGrp="1"/>
          </p:cNvSpPr>
          <p:nvPr>
            <p:ph type="body" sz="quarter" idx="12"/>
          </p:nvPr>
        </p:nvSpPr>
        <p:spPr>
          <a:xfrm>
            <a:off x="5181600" y="4287253"/>
            <a:ext cx="3626427" cy="360947"/>
          </a:xfrm>
        </p:spPr>
        <p:txBody>
          <a:bodyPr/>
          <a:lstStyle>
            <a:lvl1pPr marL="0" indent="0" algn="r">
              <a:lnSpc>
                <a:spcPct val="150000"/>
              </a:lnSpc>
              <a:buNone/>
              <a:defRPr sz="1600" baseline="0">
                <a:solidFill>
                  <a:schemeClr val="accent1"/>
                </a:solidFill>
              </a:defRPr>
            </a:lvl1pPr>
          </a:lstStyle>
          <a:p>
            <a:pPr lvl="0"/>
            <a:r>
              <a:rPr lang="en-US" smtClean="0"/>
              <a:t>Click to edit Master text styles</a:t>
            </a:r>
          </a:p>
        </p:txBody>
      </p:sp>
      <p:sp>
        <p:nvSpPr>
          <p:cNvPr id="15" name="Text Placeholder 15"/>
          <p:cNvSpPr>
            <a:spLocks noGrp="1"/>
          </p:cNvSpPr>
          <p:nvPr>
            <p:ph type="body" sz="quarter" idx="13"/>
          </p:nvPr>
        </p:nvSpPr>
        <p:spPr>
          <a:xfrm>
            <a:off x="6445827" y="4876800"/>
            <a:ext cx="2362200" cy="304800"/>
          </a:xfrm>
        </p:spPr>
        <p:txBody>
          <a:bodyPr>
            <a:normAutofit/>
          </a:bodyPr>
          <a:lstStyle>
            <a:lvl1pPr marL="0" indent="0" algn="r">
              <a:buNone/>
              <a:defRPr sz="1600" baseline="0">
                <a:solidFill>
                  <a:schemeClr val="accent1"/>
                </a:solidFill>
              </a:defRPr>
            </a:lvl1pPr>
          </a:lstStyle>
          <a:p>
            <a:pPr lvl="0"/>
            <a:r>
              <a:rPr lang="en-US" smtClean="0"/>
              <a:t>Click to edit Master text styles</a:t>
            </a:r>
          </a:p>
        </p:txBody>
      </p:sp>
      <p:sp>
        <p:nvSpPr>
          <p:cNvPr id="16" name="Text Placeholder 17"/>
          <p:cNvSpPr>
            <a:spLocks noGrp="1"/>
          </p:cNvSpPr>
          <p:nvPr>
            <p:ph type="body" sz="quarter" idx="14"/>
          </p:nvPr>
        </p:nvSpPr>
        <p:spPr>
          <a:xfrm>
            <a:off x="6598227" y="5181600"/>
            <a:ext cx="2209800" cy="533400"/>
          </a:xfrm>
        </p:spPr>
        <p:txBody>
          <a:bodyPr/>
          <a:lstStyle>
            <a:lvl1pPr marL="0" indent="0" algn="r">
              <a:buNone/>
              <a:defRPr sz="12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627591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472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End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90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76200" y="4724400"/>
            <a:ext cx="92202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7650" y="685800"/>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7650" y="1089025"/>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42888" y="2003425"/>
            <a:ext cx="195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242888" y="1546225"/>
            <a:ext cx="195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4483100" y="4244975"/>
            <a:ext cx="19510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171450" y="2667000"/>
            <a:ext cx="27479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171450" y="30940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52400" y="40084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171450" y="35512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5186363" y="3616325"/>
            <a:ext cx="29670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5643563" y="5638800"/>
            <a:ext cx="29670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2998788" y="5826125"/>
            <a:ext cx="296703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6781800" y="3394075"/>
            <a:ext cx="2143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350838" y="4206875"/>
            <a:ext cx="30638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671513" y="5759450"/>
            <a:ext cx="22320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3276600" y="3522663"/>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752850" y="4857750"/>
            <a:ext cx="21875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5965825" y="48720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userDrawn="1"/>
        </p:nvSpPr>
        <p:spPr bwMode="auto">
          <a:xfrm>
            <a:off x="3414713" y="457200"/>
            <a:ext cx="52990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defRPr/>
            </a:pPr>
            <a:r>
              <a:rPr lang="en-US" dirty="0" smtClean="0"/>
              <a:t>These logos have been formatted to the appropriate size for use within PowerPoint master slides.  For additional information on logo use (including appropriate colors and clear space) please refer to Ameren Identity Guidelines Graphic in Print Communications page 5 and ActOnEnergy</a:t>
            </a:r>
            <a:r>
              <a:rPr lang="en-US" sz="2000" baseline="30000" dirty="0" smtClean="0"/>
              <a:t>®</a:t>
            </a:r>
            <a:r>
              <a:rPr lang="en-US" dirty="0" smtClean="0"/>
              <a:t> Reference Guide pages 9-10. </a:t>
            </a:r>
            <a:br>
              <a:rPr lang="en-US" dirty="0" smtClean="0"/>
            </a:br>
            <a:r>
              <a:rPr lang="en-US" dirty="0" smtClean="0"/>
              <a:t>This page is included only as reference and is </a:t>
            </a:r>
            <a:br>
              <a:rPr lang="en-US" dirty="0" smtClean="0"/>
            </a:br>
            <a:r>
              <a:rPr lang="en-US" dirty="0" smtClean="0"/>
              <a:t>not intended for use in an actual presentation.</a:t>
            </a:r>
          </a:p>
        </p:txBody>
      </p:sp>
    </p:spTree>
    <p:extLst>
      <p:ext uri="{BB962C8B-B14F-4D97-AF65-F5344CB8AC3E}">
        <p14:creationId xmlns:p14="http://schemas.microsoft.com/office/powerpoint/2010/main" val="2671090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030331-80F2-468F-88D1-0CE8A42D8933}"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D9A40B-E703-4B30-8763-30F395094B8F}" type="slidenum">
              <a:rPr lang="en-US"/>
              <a:pPr>
                <a:defRPr/>
              </a:pPr>
              <a:t>‹#›</a:t>
            </a:fld>
            <a:endParaRPr lang="en-US" dirty="0"/>
          </a:p>
        </p:txBody>
      </p:sp>
    </p:spTree>
    <p:extLst>
      <p:ext uri="{BB962C8B-B14F-4D97-AF65-F5344CB8AC3E}">
        <p14:creationId xmlns:p14="http://schemas.microsoft.com/office/powerpoint/2010/main" val="3939173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8ECC02-AB6B-4BDB-8208-B5542371DAC7}"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289DB2-F159-4FCF-8B6A-1A56FD67F093}" type="slidenum">
              <a:rPr lang="en-US"/>
              <a:pPr>
                <a:defRPr/>
              </a:pPr>
              <a:t>‹#›</a:t>
            </a:fld>
            <a:endParaRPr lang="en-US" dirty="0"/>
          </a:p>
        </p:txBody>
      </p:sp>
    </p:spTree>
    <p:extLst>
      <p:ext uri="{BB962C8B-B14F-4D97-AF65-F5344CB8AC3E}">
        <p14:creationId xmlns:p14="http://schemas.microsoft.com/office/powerpoint/2010/main" val="61139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E3E9EB-4B96-483C-956E-340EDC9F8B5F}"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6A666F-B484-4317-A2A7-89315D8EB1E0}" type="slidenum">
              <a:rPr lang="en-US"/>
              <a:pPr>
                <a:defRPr/>
              </a:pPr>
              <a:t>‹#›</a:t>
            </a:fld>
            <a:endParaRPr lang="en-US" dirty="0"/>
          </a:p>
        </p:txBody>
      </p:sp>
    </p:spTree>
    <p:extLst>
      <p:ext uri="{BB962C8B-B14F-4D97-AF65-F5344CB8AC3E}">
        <p14:creationId xmlns:p14="http://schemas.microsoft.com/office/powerpoint/2010/main" val="2331123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C4CB44-249D-40D0-A282-F93E1AD62F1A}" type="datetimeFigureOut">
              <a:rPr lang="en-US"/>
              <a:pPr>
                <a:defRPr/>
              </a:pPr>
              <a:t>3/17/2014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B5E637-2339-4FB5-9800-B494A1D7D1DE}" type="slidenum">
              <a:rPr lang="en-US"/>
              <a:pPr>
                <a:defRPr/>
              </a:pPr>
              <a:t>‹#›</a:t>
            </a:fld>
            <a:endParaRPr lang="en-US" dirty="0"/>
          </a:p>
        </p:txBody>
      </p:sp>
    </p:spTree>
    <p:extLst>
      <p:ext uri="{BB962C8B-B14F-4D97-AF65-F5344CB8AC3E}">
        <p14:creationId xmlns:p14="http://schemas.microsoft.com/office/powerpoint/2010/main" val="3416962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A8E7B2-17D8-4D04-B3AD-C961F28BC9F1}" type="datetimeFigureOut">
              <a:rPr lang="en-US"/>
              <a:pPr>
                <a:defRPr/>
              </a:pPr>
              <a:t>3/17/2014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78213A3-E622-4340-94F7-C81962516228}" type="slidenum">
              <a:rPr lang="en-US"/>
              <a:pPr>
                <a:defRPr/>
              </a:pPr>
              <a:t>‹#›</a:t>
            </a:fld>
            <a:endParaRPr lang="en-US" dirty="0"/>
          </a:p>
        </p:txBody>
      </p:sp>
    </p:spTree>
    <p:extLst>
      <p:ext uri="{BB962C8B-B14F-4D97-AF65-F5344CB8AC3E}">
        <p14:creationId xmlns:p14="http://schemas.microsoft.com/office/powerpoint/2010/main" val="2000926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807FDE-A24C-4603-B2F3-2B7C10A709D5}" type="datetimeFigureOut">
              <a:rPr lang="en-US"/>
              <a:pPr>
                <a:defRPr/>
              </a:pPr>
              <a:t>3/17/2014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B653572-E139-4E9C-88F8-5F88A7B92006}" type="slidenum">
              <a:rPr lang="en-US"/>
              <a:pPr>
                <a:defRPr/>
              </a:pPr>
              <a:t>‹#›</a:t>
            </a:fld>
            <a:endParaRPr lang="en-US" dirty="0"/>
          </a:p>
        </p:txBody>
      </p:sp>
    </p:spTree>
    <p:extLst>
      <p:ext uri="{BB962C8B-B14F-4D97-AF65-F5344CB8AC3E}">
        <p14:creationId xmlns:p14="http://schemas.microsoft.com/office/powerpoint/2010/main" val="3872038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7AE81B-8A1A-4D56-AF6D-8E44C71C9445}" type="datetimeFigureOut">
              <a:rPr lang="en-US"/>
              <a:pPr>
                <a:defRPr/>
              </a:pPr>
              <a:t>3/17/2014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E10FFC1-6F4A-45AC-BE60-299F06285C28}" type="slidenum">
              <a:rPr lang="en-US"/>
              <a:pPr>
                <a:defRPr/>
              </a:pPr>
              <a:t>‹#›</a:t>
            </a:fld>
            <a:endParaRPr lang="en-US" dirty="0"/>
          </a:p>
        </p:txBody>
      </p:sp>
    </p:spTree>
    <p:extLst>
      <p:ext uri="{BB962C8B-B14F-4D97-AF65-F5344CB8AC3E}">
        <p14:creationId xmlns:p14="http://schemas.microsoft.com/office/powerpoint/2010/main" val="114473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ic Title Option 4">
    <p:spTree>
      <p:nvGrpSpPr>
        <p:cNvPr id="1" name=""/>
        <p:cNvGrpSpPr/>
        <p:nvPr/>
      </p:nvGrpSpPr>
      <p:grpSpPr>
        <a:xfrm>
          <a:off x="0" y="0"/>
          <a:ext cx="0" cy="0"/>
          <a:chOff x="0" y="0"/>
          <a:chExt cx="0" cy="0"/>
        </a:xfrm>
      </p:grpSpPr>
      <p:sp>
        <p:nvSpPr>
          <p:cNvPr id="7" name="Rectangle 6"/>
          <p:cNvSpPr/>
          <p:nvPr userDrawn="1"/>
        </p:nvSpPr>
        <p:spPr>
          <a:xfrm>
            <a:off x="4953000" y="0"/>
            <a:ext cx="4191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7" descr="EE_background6.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553200" y="5759450"/>
            <a:ext cx="2233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8"/>
          <p:cNvSpPr>
            <a:spLocks noGrp="1"/>
          </p:cNvSpPr>
          <p:nvPr>
            <p:ph type="body" sz="quarter" idx="10"/>
          </p:nvPr>
        </p:nvSpPr>
        <p:spPr>
          <a:xfrm>
            <a:off x="5410200" y="990600"/>
            <a:ext cx="3505200" cy="533400"/>
          </a:xfrm>
        </p:spPr>
        <p:txBody>
          <a:bodyPr>
            <a:normAutofit/>
          </a:bodyPr>
          <a:lstStyle>
            <a:lvl1pPr marL="0" indent="0" algn="r">
              <a:buNone/>
              <a:defRPr sz="3000" baseline="0">
                <a:solidFill>
                  <a:schemeClr val="bg1"/>
                </a:solidFill>
              </a:defRPr>
            </a:lvl1pPr>
          </a:lstStyle>
          <a:p>
            <a:pPr lvl="0"/>
            <a:r>
              <a:rPr lang="en-US" smtClean="0"/>
              <a:t>Click to edit Master text styles</a:t>
            </a:r>
          </a:p>
        </p:txBody>
      </p:sp>
      <p:sp>
        <p:nvSpPr>
          <p:cNvPr id="11" name="Text Placeholder 8"/>
          <p:cNvSpPr>
            <a:spLocks noGrp="1"/>
          </p:cNvSpPr>
          <p:nvPr>
            <p:ph type="body" sz="quarter" idx="11"/>
          </p:nvPr>
        </p:nvSpPr>
        <p:spPr>
          <a:xfrm>
            <a:off x="5410200" y="1447800"/>
            <a:ext cx="3505200" cy="533400"/>
          </a:xfrm>
        </p:spPr>
        <p:txBody>
          <a:bodyPr>
            <a:normAutofit/>
          </a:bodyPr>
          <a:lstStyle>
            <a:lvl1pPr marL="0" indent="0" algn="r">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181600" y="4267200"/>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3" name="Text Placeholder 15"/>
          <p:cNvSpPr>
            <a:spLocks noGrp="1"/>
          </p:cNvSpPr>
          <p:nvPr>
            <p:ph type="body" sz="quarter" idx="13"/>
          </p:nvPr>
        </p:nvSpPr>
        <p:spPr>
          <a:xfrm>
            <a:off x="6445827" y="4856747"/>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4" name="Text Placeholder 17"/>
          <p:cNvSpPr>
            <a:spLocks noGrp="1"/>
          </p:cNvSpPr>
          <p:nvPr>
            <p:ph type="body" sz="quarter" idx="14"/>
          </p:nvPr>
        </p:nvSpPr>
        <p:spPr>
          <a:xfrm>
            <a:off x="6598227" y="5161547"/>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7731579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DE3A78-44C8-4D24-A1F6-6FA4E6155EE6}" type="datetimeFigureOut">
              <a:rPr lang="en-US"/>
              <a:pPr>
                <a:defRPr/>
              </a:pPr>
              <a:t>3/17/2014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E5D42DC-17AC-4E11-919F-52C067C68220}" type="slidenum">
              <a:rPr lang="en-US"/>
              <a:pPr>
                <a:defRPr/>
              </a:pPr>
              <a:t>‹#›</a:t>
            </a:fld>
            <a:endParaRPr lang="en-US" dirty="0"/>
          </a:p>
        </p:txBody>
      </p:sp>
    </p:spTree>
    <p:extLst>
      <p:ext uri="{BB962C8B-B14F-4D97-AF65-F5344CB8AC3E}">
        <p14:creationId xmlns:p14="http://schemas.microsoft.com/office/powerpoint/2010/main" val="1674098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2D9EE1-40D6-4A23-8913-09E29B768377}" type="datetimeFigureOut">
              <a:rPr lang="en-US"/>
              <a:pPr>
                <a:defRPr/>
              </a:pPr>
              <a:t>3/17/2014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246015C-D341-4211-9480-D9722AABF72F}" type="slidenum">
              <a:rPr lang="en-US"/>
              <a:pPr>
                <a:defRPr/>
              </a:pPr>
              <a:t>‹#›</a:t>
            </a:fld>
            <a:endParaRPr lang="en-US" dirty="0"/>
          </a:p>
        </p:txBody>
      </p:sp>
    </p:spTree>
    <p:extLst>
      <p:ext uri="{BB962C8B-B14F-4D97-AF65-F5344CB8AC3E}">
        <p14:creationId xmlns:p14="http://schemas.microsoft.com/office/powerpoint/2010/main" val="1695073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1A01-A5C9-41F7-AC6A-DC6B1E0D0A50}"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812BFE-DC3B-4D66-9990-81F4C1EF3FBB}" type="slidenum">
              <a:rPr lang="en-US"/>
              <a:pPr>
                <a:defRPr/>
              </a:pPr>
              <a:t>‹#›</a:t>
            </a:fld>
            <a:endParaRPr lang="en-US" dirty="0"/>
          </a:p>
        </p:txBody>
      </p:sp>
    </p:spTree>
    <p:extLst>
      <p:ext uri="{BB962C8B-B14F-4D97-AF65-F5344CB8AC3E}">
        <p14:creationId xmlns:p14="http://schemas.microsoft.com/office/powerpoint/2010/main" val="1003642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B8DD83-B497-4F18-853C-5FE4ECD0834B}" type="datetimeFigureOut">
              <a:rPr lang="en-US"/>
              <a:pPr>
                <a:defRPr/>
              </a:pPr>
              <a:t>3/17/2014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C8B025-3745-49A6-9CCD-05EBCC0F0FCF}" type="slidenum">
              <a:rPr lang="en-US"/>
              <a:pPr>
                <a:defRPr/>
              </a:pPr>
              <a:t>‹#›</a:t>
            </a:fld>
            <a:endParaRPr lang="en-US" dirty="0"/>
          </a:p>
        </p:txBody>
      </p:sp>
    </p:spTree>
    <p:extLst>
      <p:ext uri="{BB962C8B-B14F-4D97-AF65-F5344CB8AC3E}">
        <p14:creationId xmlns:p14="http://schemas.microsoft.com/office/powerpoint/2010/main" val="2830193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3" descr="title26.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6564" y="550359"/>
            <a:ext cx="7406596" cy="1290638"/>
          </a:xfrm>
        </p:spPr>
        <p:txBody>
          <a:bodyPr/>
          <a:lstStyle>
            <a:lvl1pPr algn="r">
              <a:defRPr sz="3400">
                <a:solidFill>
                  <a:srgbClr val="555555"/>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1682360" y="3774719"/>
            <a:ext cx="6400800" cy="1151408"/>
          </a:xfrm>
        </p:spPr>
        <p:txBody>
          <a:bodyPr/>
          <a:lstStyle>
            <a:lvl1pPr marL="0" indent="0" algn="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678613" y="2359025"/>
            <a:ext cx="1404937" cy="292100"/>
          </a:xfrm>
        </p:spPr>
        <p:txBody>
          <a:bodyPr>
            <a:normAutofit/>
          </a:bodyPr>
          <a:lstStyle>
            <a:lvl1pPr algn="ctr">
              <a:buNone/>
              <a:defRPr sz="1600"/>
            </a:lvl1pPr>
          </a:lstStyle>
          <a:p>
            <a:pPr lvl="0"/>
            <a:r>
              <a:rPr lang="en-US" smtClean="0"/>
              <a:t>Click to edit Master text styles</a:t>
            </a:r>
          </a:p>
        </p:txBody>
      </p:sp>
    </p:spTree>
    <p:extLst>
      <p:ext uri="{BB962C8B-B14F-4D97-AF65-F5344CB8AC3E}">
        <p14:creationId xmlns:p14="http://schemas.microsoft.com/office/powerpoint/2010/main" val="2311748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screen">
              <a:extLst>
                <a:ext uri="{28A0092B-C50C-407E-A947-70E740481C1C}">
                  <a14:useLocalDpi xmlns:a14="http://schemas.microsoft.com/office/drawing/2010/main"/>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06B939BD-DE81-44B8-B2D0-3AB2E055CEDF}" type="slidenum">
              <a:rPr lang="en-US"/>
              <a:pPr>
                <a:defRPr/>
              </a:pPr>
              <a:t>‹#›</a:t>
            </a:fld>
            <a:endParaRPr lang="en-US" dirty="0"/>
          </a:p>
        </p:txBody>
      </p:sp>
    </p:spTree>
    <p:extLst>
      <p:ext uri="{BB962C8B-B14F-4D97-AF65-F5344CB8AC3E}">
        <p14:creationId xmlns:p14="http://schemas.microsoft.com/office/powerpoint/2010/main" val="503986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screen">
              <a:extLst>
                <a:ext uri="{28A0092B-C50C-407E-A947-70E740481C1C}">
                  <a14:useLocalDpi xmlns:a14="http://schemas.microsoft.com/office/drawing/2010/main"/>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9D35D1FC-A6B6-4396-8216-CB1AFDE7623C}" type="slidenum">
              <a:rPr lang="en-US"/>
              <a:pPr>
                <a:defRPr/>
              </a:pPr>
              <a:t>‹#›</a:t>
            </a:fld>
            <a:endParaRPr lang="en-US" dirty="0"/>
          </a:p>
        </p:txBody>
      </p:sp>
    </p:spTree>
    <p:extLst>
      <p:ext uri="{BB962C8B-B14F-4D97-AF65-F5344CB8AC3E}">
        <p14:creationId xmlns:p14="http://schemas.microsoft.com/office/powerpoint/2010/main" val="565926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screen">
              <a:extLst>
                <a:ext uri="{28A0092B-C50C-407E-A947-70E740481C1C}">
                  <a14:useLocalDpi xmlns:a14="http://schemas.microsoft.com/office/drawing/2010/main"/>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7317B506-4DC4-4A8F-842D-E15E01296283}" type="slidenum">
              <a:rPr lang="en-US"/>
              <a:pPr>
                <a:defRPr/>
              </a:pPr>
              <a:t>‹#›</a:t>
            </a:fld>
            <a:endParaRPr lang="en-US" dirty="0"/>
          </a:p>
        </p:txBody>
      </p:sp>
    </p:spTree>
    <p:extLst>
      <p:ext uri="{BB962C8B-B14F-4D97-AF65-F5344CB8AC3E}">
        <p14:creationId xmlns:p14="http://schemas.microsoft.com/office/powerpoint/2010/main" val="18201447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3" descr="title26.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6564" y="550359"/>
            <a:ext cx="7406596" cy="1290638"/>
          </a:xfrm>
        </p:spPr>
        <p:txBody>
          <a:bodyPr/>
          <a:lstStyle>
            <a:lvl1pPr algn="r">
              <a:defRPr sz="3400">
                <a:solidFill>
                  <a:srgbClr val="555555"/>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1682360" y="3774719"/>
            <a:ext cx="6400800" cy="1151408"/>
          </a:xfrm>
        </p:spPr>
        <p:txBody>
          <a:bodyPr/>
          <a:lstStyle>
            <a:lvl1pPr marL="0" indent="0" algn="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678613" y="2359025"/>
            <a:ext cx="1404937" cy="292100"/>
          </a:xfrm>
        </p:spPr>
        <p:txBody>
          <a:bodyPr>
            <a:normAutofit/>
          </a:bodyPr>
          <a:lstStyle>
            <a:lvl1pPr algn="ctr">
              <a:buNone/>
              <a:defRPr sz="1600"/>
            </a:lvl1pPr>
          </a:lstStyle>
          <a:p>
            <a:pPr lvl="0"/>
            <a:r>
              <a:rPr lang="en-US" smtClean="0"/>
              <a:t>Click to edit Master text styles</a:t>
            </a:r>
          </a:p>
        </p:txBody>
      </p:sp>
    </p:spTree>
    <p:extLst>
      <p:ext uri="{BB962C8B-B14F-4D97-AF65-F5344CB8AC3E}">
        <p14:creationId xmlns:p14="http://schemas.microsoft.com/office/powerpoint/2010/main" val="1374974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3" descr="title26.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6564" y="550359"/>
            <a:ext cx="7406596" cy="1290638"/>
          </a:xfrm>
        </p:spPr>
        <p:txBody>
          <a:bodyPr/>
          <a:lstStyle>
            <a:lvl1pPr algn="r">
              <a:defRPr sz="3400">
                <a:solidFill>
                  <a:srgbClr val="555555"/>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1682360" y="3774719"/>
            <a:ext cx="6400800" cy="1151408"/>
          </a:xfrm>
        </p:spPr>
        <p:txBody>
          <a:bodyPr/>
          <a:lstStyle>
            <a:lvl1pPr marL="0" indent="0" algn="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678613" y="2359025"/>
            <a:ext cx="1404937" cy="292100"/>
          </a:xfrm>
        </p:spPr>
        <p:txBody>
          <a:bodyPr>
            <a:normAutofit/>
          </a:bodyPr>
          <a:lstStyle>
            <a:lvl1pPr algn="ctr">
              <a:buNone/>
              <a:defRPr sz="1600"/>
            </a:lvl1pPr>
          </a:lstStyle>
          <a:p>
            <a:pPr lvl="0"/>
            <a:r>
              <a:rPr lang="en-US" smtClean="0"/>
              <a:t>Click to edit Master text styles</a:t>
            </a:r>
          </a:p>
        </p:txBody>
      </p:sp>
    </p:spTree>
    <p:extLst>
      <p:ext uri="{BB962C8B-B14F-4D97-AF65-F5344CB8AC3E}">
        <p14:creationId xmlns:p14="http://schemas.microsoft.com/office/powerpoint/2010/main" val="215657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c Title Option 5">
    <p:spTree>
      <p:nvGrpSpPr>
        <p:cNvPr id="1" name=""/>
        <p:cNvGrpSpPr/>
        <p:nvPr/>
      </p:nvGrpSpPr>
      <p:grpSpPr>
        <a:xfrm>
          <a:off x="0" y="0"/>
          <a:ext cx="0" cy="0"/>
          <a:chOff x="0" y="0"/>
          <a:chExt cx="0" cy="0"/>
        </a:xfrm>
      </p:grpSpPr>
      <p:pic>
        <p:nvPicPr>
          <p:cNvPr id="7" name="Picture 6" descr="Res_multi-image_slide_05.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019800" y="5835650"/>
            <a:ext cx="259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57200" y="57150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10"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6"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8"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86023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tic Title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0" y="5949950"/>
            <a:ext cx="259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5832475"/>
            <a:ext cx="24558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1143000" y="29718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4" name="Text Placeholder 8"/>
          <p:cNvSpPr>
            <a:spLocks noGrp="1"/>
          </p:cNvSpPr>
          <p:nvPr>
            <p:ph type="body" sz="quarter" idx="11"/>
          </p:nvPr>
        </p:nvSpPr>
        <p:spPr>
          <a:xfrm>
            <a:off x="1219200" y="35052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677660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tatic Title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5832475"/>
            <a:ext cx="24558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00" y="6076950"/>
            <a:ext cx="27479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031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tic Title Option 2">
    <p:spTree>
      <p:nvGrpSpPr>
        <p:cNvPr id="1" name=""/>
        <p:cNvGrpSpPr/>
        <p:nvPr/>
      </p:nvGrpSpPr>
      <p:grpSpPr>
        <a:xfrm>
          <a:off x="0" y="0"/>
          <a:ext cx="0" cy="0"/>
          <a:chOff x="0" y="0"/>
          <a:chExt cx="0" cy="0"/>
        </a:xfrm>
      </p:grpSpPr>
      <p:sp>
        <p:nvSpPr>
          <p:cNvPr id="7" name="Rectangle 6"/>
          <p:cNvSpPr/>
          <p:nvPr userDrawn="1"/>
        </p:nvSpPr>
        <p:spPr>
          <a:xfrm>
            <a:off x="4953000" y="0"/>
            <a:ext cx="4191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pic>
        <p:nvPicPr>
          <p:cNvPr id="8" name="Picture 7" descr="EE_background2.jpg"/>
          <p:cNvPicPr>
            <a:picLocks noChangeAspect="1"/>
          </p:cNvPicPr>
          <p:nvPr userDrawn="1"/>
        </p:nvPicPr>
        <p:blipFill>
          <a:blip r:embed="rId2" cstate="print">
            <a:extLst>
              <a:ext uri="{28A0092B-C50C-407E-A947-70E740481C1C}">
                <a14:useLocalDpi xmlns:a14="http://schemas.microsoft.com/office/drawing/2010/main" val="0"/>
              </a:ext>
            </a:extLst>
          </a:blip>
          <a:srcRect l="7716" r="21736"/>
          <a:stretch>
            <a:fillRect/>
          </a:stretch>
        </p:blipFill>
        <p:spPr bwMode="auto">
          <a:xfrm>
            <a:off x="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238" y="6076950"/>
            <a:ext cx="27479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2800" y="3556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1"/>
          <p:cNvSpPr>
            <a:spLocks noGrp="1"/>
          </p:cNvSpPr>
          <p:nvPr>
            <p:ph type="body" sz="quarter" idx="12"/>
          </p:nvPr>
        </p:nvSpPr>
        <p:spPr>
          <a:xfrm>
            <a:off x="5181600" y="4267200"/>
            <a:ext cx="3626427" cy="360947"/>
          </a:xfrm>
        </p:spPr>
        <p:txBody>
          <a:bodyPr/>
          <a:lstStyle>
            <a:lvl1pPr marL="0" indent="0" algn="r">
              <a:lnSpc>
                <a:spcPct val="150000"/>
              </a:lnSpc>
              <a:buNone/>
              <a:defRPr sz="1600" baseline="0">
                <a:solidFill>
                  <a:schemeClr val="accent1"/>
                </a:solidFill>
              </a:defRPr>
            </a:lvl1pPr>
          </a:lstStyle>
          <a:p>
            <a:pPr lvl="0"/>
            <a:r>
              <a:rPr lang="en-US" smtClean="0"/>
              <a:t>Click to edit Master text styles</a:t>
            </a:r>
          </a:p>
        </p:txBody>
      </p:sp>
      <p:sp>
        <p:nvSpPr>
          <p:cNvPr id="16" name="Text Placeholder 15"/>
          <p:cNvSpPr>
            <a:spLocks noGrp="1"/>
          </p:cNvSpPr>
          <p:nvPr>
            <p:ph type="body" sz="quarter" idx="13"/>
          </p:nvPr>
        </p:nvSpPr>
        <p:spPr>
          <a:xfrm>
            <a:off x="6445827" y="4856747"/>
            <a:ext cx="2362200" cy="304800"/>
          </a:xfrm>
        </p:spPr>
        <p:txBody>
          <a:bodyPr>
            <a:normAutofit/>
          </a:bodyPr>
          <a:lstStyle>
            <a:lvl1pPr marL="0" indent="0" algn="r">
              <a:buNone/>
              <a:defRPr sz="1600" baseline="0">
                <a:solidFill>
                  <a:schemeClr val="accent1"/>
                </a:solidFill>
              </a:defRPr>
            </a:lvl1pPr>
          </a:lstStyle>
          <a:p>
            <a:pPr lvl="0"/>
            <a:r>
              <a:rPr lang="en-US" smtClean="0"/>
              <a:t>Click to edit Master text styles</a:t>
            </a:r>
          </a:p>
        </p:txBody>
      </p:sp>
      <p:sp>
        <p:nvSpPr>
          <p:cNvPr id="17" name="Text Placeholder 17"/>
          <p:cNvSpPr>
            <a:spLocks noGrp="1"/>
          </p:cNvSpPr>
          <p:nvPr>
            <p:ph type="body" sz="quarter" idx="14"/>
          </p:nvPr>
        </p:nvSpPr>
        <p:spPr>
          <a:xfrm>
            <a:off x="6598227" y="5161547"/>
            <a:ext cx="2209800" cy="533400"/>
          </a:xfrm>
        </p:spPr>
        <p:txBody>
          <a:bodyPr/>
          <a:lstStyle>
            <a:lvl1pPr marL="0" indent="0" algn="r">
              <a:buNone/>
              <a:defRPr sz="1200">
                <a:solidFill>
                  <a:schemeClr val="accent1"/>
                </a:solidFill>
              </a:defRPr>
            </a:lvl1pPr>
          </a:lstStyle>
          <a:p>
            <a:pPr lvl="0"/>
            <a:r>
              <a:rPr lang="en-US" smtClean="0"/>
              <a:t>Click to edit Master text styles</a:t>
            </a:r>
          </a:p>
        </p:txBody>
      </p:sp>
      <p:sp>
        <p:nvSpPr>
          <p:cNvPr id="22" name="Text Placeholder 8"/>
          <p:cNvSpPr>
            <a:spLocks noGrp="1"/>
          </p:cNvSpPr>
          <p:nvPr>
            <p:ph type="body" sz="quarter" idx="10"/>
          </p:nvPr>
        </p:nvSpPr>
        <p:spPr>
          <a:xfrm>
            <a:off x="5410200" y="1905000"/>
            <a:ext cx="3505200" cy="484909"/>
          </a:xfrm>
        </p:spPr>
        <p:txBody>
          <a:bodyPr>
            <a:normAutofit/>
          </a:bodyPr>
          <a:lstStyle>
            <a:lvl1pPr marL="0" indent="0" algn="r">
              <a:buNone/>
              <a:defRPr sz="3000" baseline="0">
                <a:solidFill>
                  <a:schemeClr val="accent1"/>
                </a:solidFill>
              </a:defRPr>
            </a:lvl1pPr>
          </a:lstStyle>
          <a:p>
            <a:pPr lvl="0"/>
            <a:r>
              <a:rPr lang="en-US" smtClean="0"/>
              <a:t>Click to edit Master text styles</a:t>
            </a:r>
          </a:p>
        </p:txBody>
      </p:sp>
      <p:sp>
        <p:nvSpPr>
          <p:cNvPr id="23" name="Text Placeholder 8"/>
          <p:cNvSpPr>
            <a:spLocks noGrp="1"/>
          </p:cNvSpPr>
          <p:nvPr>
            <p:ph type="body" sz="quarter" idx="11"/>
          </p:nvPr>
        </p:nvSpPr>
        <p:spPr>
          <a:xfrm>
            <a:off x="5410200" y="2362200"/>
            <a:ext cx="3505200" cy="484909"/>
          </a:xfrm>
        </p:spPr>
        <p:txBody>
          <a:bodyPr>
            <a:normAutofit/>
          </a:bodyPr>
          <a:lstStyle>
            <a:lvl1pPr marL="0" indent="0" algn="r">
              <a:buNone/>
              <a:defRPr sz="1500" baseline="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663957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tic Title Option 3">
    <p:spTree>
      <p:nvGrpSpPr>
        <p:cNvPr id="1" name=""/>
        <p:cNvGrpSpPr/>
        <p:nvPr/>
      </p:nvGrpSpPr>
      <p:grpSpPr>
        <a:xfrm>
          <a:off x="0" y="0"/>
          <a:ext cx="0" cy="0"/>
          <a:chOff x="0" y="0"/>
          <a:chExt cx="0" cy="0"/>
        </a:xfrm>
      </p:grpSpPr>
      <p:sp>
        <p:nvSpPr>
          <p:cNvPr id="7" name="Rectangle 6"/>
          <p:cNvSpPr/>
          <p:nvPr userDrawn="1"/>
        </p:nvSpPr>
        <p:spPr>
          <a:xfrm>
            <a:off x="4953000" y="0"/>
            <a:ext cx="4191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83375" y="6029325"/>
            <a:ext cx="2143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E_background4.jpg"/>
          <p:cNvPicPr>
            <a:picLocks noChangeAspect="1"/>
          </p:cNvPicPr>
          <p:nvPr userDrawn="1"/>
        </p:nvPicPr>
        <p:blipFill>
          <a:blip r:embed="rId3" cstate="print">
            <a:extLst>
              <a:ext uri="{28A0092B-C50C-407E-A947-70E740481C1C}">
                <a14:useLocalDpi xmlns:a14="http://schemas.microsoft.com/office/drawing/2010/main" val="0"/>
              </a:ext>
            </a:extLst>
          </a:blip>
          <a:srcRect r="27415"/>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2800" y="3556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8"/>
          <p:cNvSpPr>
            <a:spLocks noGrp="1"/>
          </p:cNvSpPr>
          <p:nvPr>
            <p:ph type="body" sz="quarter" idx="10"/>
          </p:nvPr>
        </p:nvSpPr>
        <p:spPr>
          <a:xfrm>
            <a:off x="5410200" y="1905000"/>
            <a:ext cx="3505200" cy="484909"/>
          </a:xfrm>
        </p:spPr>
        <p:txBody>
          <a:bodyPr>
            <a:normAutofit/>
          </a:bodyPr>
          <a:lstStyle>
            <a:lvl1pPr marL="0" indent="0" algn="r">
              <a:buNone/>
              <a:defRPr sz="3000" baseline="0">
                <a:solidFill>
                  <a:schemeClr val="accent1"/>
                </a:solidFill>
              </a:defRPr>
            </a:lvl1pPr>
          </a:lstStyle>
          <a:p>
            <a:pPr lvl="0"/>
            <a:r>
              <a:rPr lang="en-US" smtClean="0"/>
              <a:t>Click to edit Master text styles</a:t>
            </a:r>
          </a:p>
        </p:txBody>
      </p:sp>
      <p:sp>
        <p:nvSpPr>
          <p:cNvPr id="13" name="Text Placeholder 8"/>
          <p:cNvSpPr>
            <a:spLocks noGrp="1"/>
          </p:cNvSpPr>
          <p:nvPr>
            <p:ph type="body" sz="quarter" idx="11"/>
          </p:nvPr>
        </p:nvSpPr>
        <p:spPr>
          <a:xfrm>
            <a:off x="5410200" y="2362200"/>
            <a:ext cx="3505200" cy="484909"/>
          </a:xfrm>
        </p:spPr>
        <p:txBody>
          <a:bodyPr>
            <a:normAutofit/>
          </a:bodyPr>
          <a:lstStyle>
            <a:lvl1pPr marL="0" indent="0" algn="r">
              <a:buNone/>
              <a:defRPr sz="1500" baseline="0">
                <a:solidFill>
                  <a:schemeClr val="accent1"/>
                </a:solidFill>
              </a:defRPr>
            </a:lvl1pPr>
          </a:lstStyle>
          <a:p>
            <a:pPr lvl="0"/>
            <a:r>
              <a:rPr lang="en-US" smtClean="0"/>
              <a:t>Click to edit Master text styles</a:t>
            </a:r>
          </a:p>
        </p:txBody>
      </p:sp>
      <p:sp>
        <p:nvSpPr>
          <p:cNvPr id="14" name="Text Placeholder 11"/>
          <p:cNvSpPr>
            <a:spLocks noGrp="1"/>
          </p:cNvSpPr>
          <p:nvPr>
            <p:ph type="body" sz="quarter" idx="12"/>
          </p:nvPr>
        </p:nvSpPr>
        <p:spPr>
          <a:xfrm>
            <a:off x="5181600" y="4287253"/>
            <a:ext cx="3626427" cy="360947"/>
          </a:xfrm>
        </p:spPr>
        <p:txBody>
          <a:bodyPr/>
          <a:lstStyle>
            <a:lvl1pPr marL="0" indent="0" algn="r">
              <a:lnSpc>
                <a:spcPct val="150000"/>
              </a:lnSpc>
              <a:buNone/>
              <a:defRPr sz="1600" baseline="0">
                <a:solidFill>
                  <a:schemeClr val="accent1"/>
                </a:solidFill>
              </a:defRPr>
            </a:lvl1pPr>
          </a:lstStyle>
          <a:p>
            <a:pPr lvl="0"/>
            <a:r>
              <a:rPr lang="en-US" smtClean="0"/>
              <a:t>Click to edit Master text styles</a:t>
            </a:r>
          </a:p>
        </p:txBody>
      </p:sp>
      <p:sp>
        <p:nvSpPr>
          <p:cNvPr id="15" name="Text Placeholder 15"/>
          <p:cNvSpPr>
            <a:spLocks noGrp="1"/>
          </p:cNvSpPr>
          <p:nvPr>
            <p:ph type="body" sz="quarter" idx="13"/>
          </p:nvPr>
        </p:nvSpPr>
        <p:spPr>
          <a:xfrm>
            <a:off x="6445827" y="4876800"/>
            <a:ext cx="2362200" cy="304800"/>
          </a:xfrm>
        </p:spPr>
        <p:txBody>
          <a:bodyPr>
            <a:normAutofit/>
          </a:bodyPr>
          <a:lstStyle>
            <a:lvl1pPr marL="0" indent="0" algn="r">
              <a:buNone/>
              <a:defRPr sz="1600" baseline="0">
                <a:solidFill>
                  <a:schemeClr val="accent1"/>
                </a:solidFill>
              </a:defRPr>
            </a:lvl1pPr>
          </a:lstStyle>
          <a:p>
            <a:pPr lvl="0"/>
            <a:r>
              <a:rPr lang="en-US" smtClean="0"/>
              <a:t>Click to edit Master text styles</a:t>
            </a:r>
          </a:p>
        </p:txBody>
      </p:sp>
      <p:sp>
        <p:nvSpPr>
          <p:cNvPr id="16" name="Text Placeholder 17"/>
          <p:cNvSpPr>
            <a:spLocks noGrp="1"/>
          </p:cNvSpPr>
          <p:nvPr>
            <p:ph type="body" sz="quarter" idx="14"/>
          </p:nvPr>
        </p:nvSpPr>
        <p:spPr>
          <a:xfrm>
            <a:off x="6598227" y="5181600"/>
            <a:ext cx="2209800" cy="533400"/>
          </a:xfrm>
        </p:spPr>
        <p:txBody>
          <a:bodyPr/>
          <a:lstStyle>
            <a:lvl1pPr marL="0" indent="0" algn="r">
              <a:buNone/>
              <a:defRPr sz="12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6275910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tic Title Option 4">
    <p:spTree>
      <p:nvGrpSpPr>
        <p:cNvPr id="1" name=""/>
        <p:cNvGrpSpPr/>
        <p:nvPr/>
      </p:nvGrpSpPr>
      <p:grpSpPr>
        <a:xfrm>
          <a:off x="0" y="0"/>
          <a:ext cx="0" cy="0"/>
          <a:chOff x="0" y="0"/>
          <a:chExt cx="0" cy="0"/>
        </a:xfrm>
      </p:grpSpPr>
      <p:sp>
        <p:nvSpPr>
          <p:cNvPr id="7" name="Rectangle 6"/>
          <p:cNvSpPr/>
          <p:nvPr userDrawn="1"/>
        </p:nvSpPr>
        <p:spPr>
          <a:xfrm>
            <a:off x="4953000" y="0"/>
            <a:ext cx="4191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7" descr="EE_background6.jpg"/>
          <p:cNvPicPr>
            <a:picLocks noChangeAspect="1"/>
          </p:cNvPicPr>
          <p:nvPr userDrawn="1"/>
        </p:nvPicPr>
        <p:blipFill>
          <a:blip r:embed="rId2" cstate="print">
            <a:extLst>
              <a:ext uri="{28A0092B-C50C-407E-A947-70E740481C1C}">
                <a14:useLocalDpi xmlns:a14="http://schemas.microsoft.com/office/drawing/2010/main" val="0"/>
              </a:ext>
            </a:extLst>
          </a:blip>
          <a:srcRect r="36726"/>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5759450"/>
            <a:ext cx="2233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8"/>
          <p:cNvSpPr>
            <a:spLocks noGrp="1"/>
          </p:cNvSpPr>
          <p:nvPr>
            <p:ph type="body" sz="quarter" idx="10"/>
          </p:nvPr>
        </p:nvSpPr>
        <p:spPr>
          <a:xfrm>
            <a:off x="5410200" y="990600"/>
            <a:ext cx="3505200" cy="533400"/>
          </a:xfrm>
        </p:spPr>
        <p:txBody>
          <a:bodyPr>
            <a:normAutofit/>
          </a:bodyPr>
          <a:lstStyle>
            <a:lvl1pPr marL="0" indent="0" algn="r">
              <a:buNone/>
              <a:defRPr sz="3000" baseline="0">
                <a:solidFill>
                  <a:schemeClr val="bg1"/>
                </a:solidFill>
              </a:defRPr>
            </a:lvl1pPr>
          </a:lstStyle>
          <a:p>
            <a:pPr lvl="0"/>
            <a:r>
              <a:rPr lang="en-US" smtClean="0"/>
              <a:t>Click to edit Master text styles</a:t>
            </a:r>
          </a:p>
        </p:txBody>
      </p:sp>
      <p:sp>
        <p:nvSpPr>
          <p:cNvPr id="11" name="Text Placeholder 8"/>
          <p:cNvSpPr>
            <a:spLocks noGrp="1"/>
          </p:cNvSpPr>
          <p:nvPr>
            <p:ph type="body" sz="quarter" idx="11"/>
          </p:nvPr>
        </p:nvSpPr>
        <p:spPr>
          <a:xfrm>
            <a:off x="5410200" y="1447800"/>
            <a:ext cx="3505200" cy="533400"/>
          </a:xfrm>
        </p:spPr>
        <p:txBody>
          <a:bodyPr>
            <a:normAutofit/>
          </a:bodyPr>
          <a:lstStyle>
            <a:lvl1pPr marL="0" indent="0" algn="r">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181600" y="4267200"/>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3" name="Text Placeholder 15"/>
          <p:cNvSpPr>
            <a:spLocks noGrp="1"/>
          </p:cNvSpPr>
          <p:nvPr>
            <p:ph type="body" sz="quarter" idx="13"/>
          </p:nvPr>
        </p:nvSpPr>
        <p:spPr>
          <a:xfrm>
            <a:off x="6445827" y="4856747"/>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4" name="Text Placeholder 17"/>
          <p:cNvSpPr>
            <a:spLocks noGrp="1"/>
          </p:cNvSpPr>
          <p:nvPr>
            <p:ph type="body" sz="quarter" idx="14"/>
          </p:nvPr>
        </p:nvSpPr>
        <p:spPr>
          <a:xfrm>
            <a:off x="6598227" y="5161547"/>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773157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tic Title Option 5">
    <p:spTree>
      <p:nvGrpSpPr>
        <p:cNvPr id="1" name=""/>
        <p:cNvGrpSpPr/>
        <p:nvPr/>
      </p:nvGrpSpPr>
      <p:grpSpPr>
        <a:xfrm>
          <a:off x="0" y="0"/>
          <a:ext cx="0" cy="0"/>
          <a:chOff x="0" y="0"/>
          <a:chExt cx="0" cy="0"/>
        </a:xfrm>
      </p:grpSpPr>
      <p:pic>
        <p:nvPicPr>
          <p:cNvPr id="7" name="Picture 6" descr="Res_multi-image_slide_05.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19800" y="5835650"/>
            <a:ext cx="259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57150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10"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6"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8"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8602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ing Slide Act On Energy">
    <p:spTree>
      <p:nvGrpSpPr>
        <p:cNvPr id="1" name=""/>
        <p:cNvGrpSpPr/>
        <p:nvPr/>
      </p:nvGrpSpPr>
      <p:grpSpPr>
        <a:xfrm>
          <a:off x="0" y="0"/>
          <a:ext cx="0" cy="0"/>
          <a:chOff x="0" y="0"/>
          <a:chExt cx="0" cy="0"/>
        </a:xfrm>
      </p:grpSpPr>
      <p:pic>
        <p:nvPicPr>
          <p:cNvPr id="3" name="Picture 6" descr="Res_multi-image_slide_05.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225"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57150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2913063" y="533400"/>
            <a:ext cx="3505200" cy="533400"/>
          </a:xfrm>
        </p:spPr>
        <p:txBody>
          <a:bodyPr>
            <a:normAutofit/>
          </a:bodyPr>
          <a:lstStyle>
            <a:lvl1pPr marL="0" indent="0">
              <a:buNone/>
              <a:defRPr sz="3000" baseline="0">
                <a:solidFill>
                  <a:schemeClr val="bg1"/>
                </a:solidFill>
              </a:defRPr>
            </a:lvl1pPr>
          </a:lstStyle>
          <a:p>
            <a:pPr lvl="0"/>
            <a:r>
              <a:rPr lang="en-US" dirty="0" smtClean="0"/>
              <a:t>Click to edit Master</a:t>
            </a:r>
          </a:p>
        </p:txBody>
      </p:sp>
      <p:pic>
        <p:nvPicPr>
          <p:cNvPr id="7" name="Picture 1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191000" y="5922168"/>
            <a:ext cx="3967163" cy="77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162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ing Slide Business">
    <p:bg>
      <p:bgRef idx="1003">
        <a:schemeClr val="bg2"/>
      </p:bgRef>
    </p:bg>
    <p:spTree>
      <p:nvGrpSpPr>
        <p:cNvPr id="1" name=""/>
        <p:cNvGrpSpPr/>
        <p:nvPr/>
      </p:nvGrpSpPr>
      <p:grpSpPr>
        <a:xfrm>
          <a:off x="0" y="0"/>
          <a:ext cx="0" cy="0"/>
          <a:chOff x="0" y="0"/>
          <a:chExt cx="0" cy="0"/>
        </a:xfrm>
      </p:grpSpPr>
      <p:pic>
        <p:nvPicPr>
          <p:cNvPr id="7" name="Picture 6" descr="Business_multi-image_slide_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57150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381000" y="152400"/>
            <a:ext cx="5715000" cy="1143000"/>
          </a:xfrm>
        </p:spPr>
        <p:txBody>
          <a:bodyPr>
            <a:normAutofit/>
          </a:bodyPr>
          <a:lstStyle>
            <a:lvl1pPr marL="0" indent="0">
              <a:buNone/>
              <a:defRPr sz="3000" baseline="0">
                <a:solidFill>
                  <a:schemeClr val="bg1"/>
                </a:solidFill>
              </a:defRPr>
            </a:lvl1pPr>
          </a:lstStyle>
          <a:p>
            <a:pPr lvl="0"/>
            <a:r>
              <a:rPr lang="en-US" dirty="0" smtClean="0"/>
              <a:t>Click to edit Master  </a:t>
            </a:r>
          </a:p>
        </p:txBody>
      </p:sp>
      <p:sp>
        <p:nvSpPr>
          <p:cNvPr id="12" name="Text Placeholder 11"/>
          <p:cNvSpPr>
            <a:spLocks noGrp="1"/>
          </p:cNvSpPr>
          <p:nvPr>
            <p:ph type="body" sz="quarter" idx="12" hasCustomPrompt="1"/>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dirty="0" smtClean="0"/>
              <a:t> </a:t>
            </a:r>
          </a:p>
        </p:txBody>
      </p:sp>
      <p:sp>
        <p:nvSpPr>
          <p:cNvPr id="16" name="Text Placeholder 15"/>
          <p:cNvSpPr>
            <a:spLocks noGrp="1"/>
          </p:cNvSpPr>
          <p:nvPr>
            <p:ph type="body" sz="quarter" idx="13" hasCustomPrompt="1"/>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dirty="0" smtClean="0"/>
              <a:t> </a:t>
            </a:r>
          </a:p>
        </p:txBody>
      </p:sp>
      <p:sp>
        <p:nvSpPr>
          <p:cNvPr id="18" name="Text Placeholder 17"/>
          <p:cNvSpPr>
            <a:spLocks noGrp="1"/>
          </p:cNvSpPr>
          <p:nvPr>
            <p:ph type="body" sz="quarter" idx="14" hasCustomPrompt="1"/>
          </p:nvPr>
        </p:nvSpPr>
        <p:spPr>
          <a:xfrm>
            <a:off x="6705600" y="914400"/>
            <a:ext cx="2209800" cy="533400"/>
          </a:xfrm>
        </p:spPr>
        <p:txBody>
          <a:bodyPr/>
          <a:lstStyle>
            <a:lvl1pPr marL="0" indent="0" algn="r">
              <a:buNone/>
              <a:defRPr sz="1200">
                <a:solidFill>
                  <a:schemeClr val="bg1"/>
                </a:solidFill>
              </a:defRPr>
            </a:lvl1pPr>
          </a:lstStyle>
          <a:p>
            <a:pPr lvl="0"/>
            <a:r>
              <a:rPr lang="en-US" dirty="0" smtClean="0"/>
              <a:t> </a:t>
            </a:r>
          </a:p>
        </p:txBody>
      </p:sp>
    </p:spTree>
    <p:extLst>
      <p:ext uri="{BB962C8B-B14F-4D97-AF65-F5344CB8AC3E}">
        <p14:creationId xmlns:p14="http://schemas.microsoft.com/office/powerpoint/2010/main" val="3063990336"/>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Static Title Option 5">
    <p:spTree>
      <p:nvGrpSpPr>
        <p:cNvPr id="1" name=""/>
        <p:cNvGrpSpPr/>
        <p:nvPr/>
      </p:nvGrpSpPr>
      <p:grpSpPr>
        <a:xfrm>
          <a:off x="0" y="0"/>
          <a:ext cx="0" cy="0"/>
          <a:chOff x="0" y="0"/>
          <a:chExt cx="0" cy="0"/>
        </a:xfrm>
      </p:grpSpPr>
      <p:pic>
        <p:nvPicPr>
          <p:cNvPr id="7" name="Picture 6" descr="multi-image_slide_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19800" y="5835650"/>
            <a:ext cx="259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57150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10"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6"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8"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6507286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tic Title Option 6">
    <p:spTree>
      <p:nvGrpSpPr>
        <p:cNvPr id="1" name=""/>
        <p:cNvGrpSpPr/>
        <p:nvPr/>
      </p:nvGrpSpPr>
      <p:grpSpPr>
        <a:xfrm>
          <a:off x="0" y="0"/>
          <a:ext cx="0" cy="0"/>
          <a:chOff x="0" y="0"/>
          <a:chExt cx="0" cy="0"/>
        </a:xfrm>
      </p:grpSpPr>
      <p:pic>
        <p:nvPicPr>
          <p:cNvPr id="7" name="Picture 6" descr="EE_background7.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5588"/>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59538" y="5651500"/>
            <a:ext cx="24558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0"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1"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2"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2187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ing Slide Act On Energy">
    <p:spTree>
      <p:nvGrpSpPr>
        <p:cNvPr id="1" name=""/>
        <p:cNvGrpSpPr/>
        <p:nvPr/>
      </p:nvGrpSpPr>
      <p:grpSpPr>
        <a:xfrm>
          <a:off x="0" y="0"/>
          <a:ext cx="0" cy="0"/>
          <a:chOff x="0" y="0"/>
          <a:chExt cx="0" cy="0"/>
        </a:xfrm>
      </p:grpSpPr>
      <p:pic>
        <p:nvPicPr>
          <p:cNvPr id="3" name="Picture 6" descr="Res_multi-image_slide_05.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2225"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57200" y="57150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2913063" y="533400"/>
            <a:ext cx="3505200" cy="533400"/>
          </a:xfrm>
        </p:spPr>
        <p:txBody>
          <a:bodyPr>
            <a:normAutofit/>
          </a:bodyPr>
          <a:lstStyle>
            <a:lvl1pPr marL="0" indent="0">
              <a:buNone/>
              <a:defRPr sz="3000" baseline="0">
                <a:solidFill>
                  <a:schemeClr val="bg1"/>
                </a:solidFill>
              </a:defRPr>
            </a:lvl1pPr>
          </a:lstStyle>
          <a:p>
            <a:pPr lvl="0"/>
            <a:r>
              <a:rPr lang="en-US" dirty="0" smtClean="0"/>
              <a:t>Click to edit Master</a:t>
            </a:r>
          </a:p>
        </p:txBody>
      </p:sp>
      <p:pic>
        <p:nvPicPr>
          <p:cNvPr id="7" name="Picture 13"/>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191000" y="5922168"/>
            <a:ext cx="3967163" cy="77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1625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tatic Title Option 6">
    <p:spTree>
      <p:nvGrpSpPr>
        <p:cNvPr id="1" name=""/>
        <p:cNvGrpSpPr/>
        <p:nvPr/>
      </p:nvGrpSpPr>
      <p:grpSpPr>
        <a:xfrm>
          <a:off x="0" y="0"/>
          <a:ext cx="0" cy="0"/>
          <a:chOff x="0" y="0"/>
          <a:chExt cx="0" cy="0"/>
        </a:xfrm>
      </p:grpSpPr>
      <p:pic>
        <p:nvPicPr>
          <p:cNvPr id="7" name="Picture 6" descr="EE_background3.jpg"/>
          <p:cNvPicPr>
            <a:picLocks noChangeAspect="1"/>
          </p:cNvPicPr>
          <p:nvPr userDrawn="1"/>
        </p:nvPicPr>
        <p:blipFill>
          <a:blip r:embed="rId2" cstate="print">
            <a:extLst>
              <a:ext uri="{28A0092B-C50C-407E-A947-70E740481C1C}">
                <a14:useLocalDpi xmlns:a14="http://schemas.microsoft.com/office/drawing/2010/main" val="0"/>
              </a:ext>
            </a:extLst>
          </a:blip>
          <a:srcRect b="21217"/>
          <a:stretch>
            <a:fillRect/>
          </a:stretch>
        </p:blipFill>
        <p:spPr bwMode="auto">
          <a:xfrm>
            <a:off x="0" y="1143000"/>
            <a:ext cx="9144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59538" y="5651500"/>
            <a:ext cx="24558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0"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1"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2"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3665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tatic Title Option 6">
    <p:spTree>
      <p:nvGrpSpPr>
        <p:cNvPr id="1" name=""/>
        <p:cNvGrpSpPr/>
        <p:nvPr/>
      </p:nvGrpSpPr>
      <p:grpSpPr>
        <a:xfrm>
          <a:off x="0" y="0"/>
          <a:ext cx="0" cy="0"/>
          <a:chOff x="0" y="0"/>
          <a:chExt cx="0" cy="0"/>
        </a:xfrm>
      </p:grpSpPr>
      <p:pic>
        <p:nvPicPr>
          <p:cNvPr id="7" name="Picture 6" descr="EE_background8.jpg"/>
          <p:cNvPicPr>
            <a:picLocks noChangeAspect="1"/>
          </p:cNvPicPr>
          <p:nvPr userDrawn="1"/>
        </p:nvPicPr>
        <p:blipFill>
          <a:blip r:embed="rId2" cstate="print">
            <a:extLst>
              <a:ext uri="{28A0092B-C50C-407E-A947-70E740481C1C}">
                <a14:useLocalDpi xmlns:a14="http://schemas.microsoft.com/office/drawing/2010/main" val="0"/>
              </a:ext>
            </a:extLst>
          </a:blip>
          <a:srcRect l="3358" b="125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59538" y="5651500"/>
            <a:ext cx="24558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0"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1"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2"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833252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ariable Title Option 2">
    <p:spTree>
      <p:nvGrpSpPr>
        <p:cNvPr id="1" name=""/>
        <p:cNvGrpSpPr/>
        <p:nvPr/>
      </p:nvGrpSpPr>
      <p:grpSpPr>
        <a:xfrm>
          <a:off x="0" y="0"/>
          <a:ext cx="0" cy="0"/>
          <a:chOff x="0" y="0"/>
          <a:chExt cx="0" cy="0"/>
        </a:xfrm>
      </p:grpSpPr>
      <p:sp>
        <p:nvSpPr>
          <p:cNvPr id="8" name="Rectangle 7"/>
          <p:cNvSpPr/>
          <p:nvPr userDrawn="1"/>
        </p:nvSpPr>
        <p:spPr>
          <a:xfrm>
            <a:off x="4953000" y="0"/>
            <a:ext cx="4191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pic>
        <p:nvPicPr>
          <p:cNvPr id="9"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3556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238" y="6076950"/>
            <a:ext cx="27479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5"/>
          </p:nvPr>
        </p:nvSpPr>
        <p:spPr>
          <a:xfrm>
            <a:off x="0" y="0"/>
            <a:ext cx="5105400" cy="7010400"/>
          </a:xfrm>
        </p:spPr>
        <p:txBody>
          <a:bodyPr/>
          <a:lstStyle/>
          <a:p>
            <a:pPr lvl="0"/>
            <a:endParaRPr lang="en-US" noProof="0" dirty="0"/>
          </a:p>
        </p:txBody>
      </p:sp>
      <p:sp>
        <p:nvSpPr>
          <p:cNvPr id="12" name="Text Placeholder 8"/>
          <p:cNvSpPr>
            <a:spLocks noGrp="1"/>
          </p:cNvSpPr>
          <p:nvPr>
            <p:ph type="body" sz="quarter" idx="10"/>
          </p:nvPr>
        </p:nvSpPr>
        <p:spPr>
          <a:xfrm>
            <a:off x="5410200" y="1905000"/>
            <a:ext cx="3505200" cy="484909"/>
          </a:xfrm>
        </p:spPr>
        <p:txBody>
          <a:bodyPr>
            <a:normAutofit/>
          </a:bodyPr>
          <a:lstStyle>
            <a:lvl1pPr marL="0" indent="0" algn="r">
              <a:buNone/>
              <a:defRPr sz="3000" baseline="0">
                <a:solidFill>
                  <a:schemeClr val="accent1"/>
                </a:solidFill>
              </a:defRPr>
            </a:lvl1pPr>
          </a:lstStyle>
          <a:p>
            <a:pPr lvl="0"/>
            <a:r>
              <a:rPr lang="en-US" smtClean="0"/>
              <a:t>Click to edit Master text styles</a:t>
            </a:r>
          </a:p>
        </p:txBody>
      </p:sp>
      <p:sp>
        <p:nvSpPr>
          <p:cNvPr id="13" name="Text Placeholder 8"/>
          <p:cNvSpPr>
            <a:spLocks noGrp="1"/>
          </p:cNvSpPr>
          <p:nvPr>
            <p:ph type="body" sz="quarter" idx="11"/>
          </p:nvPr>
        </p:nvSpPr>
        <p:spPr>
          <a:xfrm>
            <a:off x="5410200" y="2362200"/>
            <a:ext cx="3505200" cy="484909"/>
          </a:xfrm>
        </p:spPr>
        <p:txBody>
          <a:bodyPr>
            <a:normAutofit/>
          </a:bodyPr>
          <a:lstStyle>
            <a:lvl1pPr marL="0" indent="0" algn="r">
              <a:buNone/>
              <a:defRPr sz="1500" baseline="0">
                <a:solidFill>
                  <a:schemeClr val="accent1"/>
                </a:solidFill>
              </a:defRPr>
            </a:lvl1pPr>
          </a:lstStyle>
          <a:p>
            <a:pPr lvl="0"/>
            <a:r>
              <a:rPr lang="en-US" smtClean="0"/>
              <a:t>Click to edit Master text styles</a:t>
            </a:r>
          </a:p>
        </p:txBody>
      </p:sp>
      <p:sp>
        <p:nvSpPr>
          <p:cNvPr id="14" name="Text Placeholder 11"/>
          <p:cNvSpPr>
            <a:spLocks noGrp="1"/>
          </p:cNvSpPr>
          <p:nvPr>
            <p:ph type="body" sz="quarter" idx="12"/>
          </p:nvPr>
        </p:nvSpPr>
        <p:spPr>
          <a:xfrm>
            <a:off x="5181600" y="4287253"/>
            <a:ext cx="3626427" cy="360947"/>
          </a:xfrm>
        </p:spPr>
        <p:txBody>
          <a:bodyPr/>
          <a:lstStyle>
            <a:lvl1pPr marL="0" indent="0" algn="r">
              <a:lnSpc>
                <a:spcPct val="150000"/>
              </a:lnSpc>
              <a:buNone/>
              <a:defRPr sz="1600" baseline="0">
                <a:solidFill>
                  <a:schemeClr val="accent1"/>
                </a:solidFill>
              </a:defRPr>
            </a:lvl1pPr>
          </a:lstStyle>
          <a:p>
            <a:pPr lvl="0"/>
            <a:r>
              <a:rPr lang="en-US" smtClean="0"/>
              <a:t>Click to edit Master text styles</a:t>
            </a:r>
          </a:p>
        </p:txBody>
      </p:sp>
      <p:sp>
        <p:nvSpPr>
          <p:cNvPr id="15" name="Text Placeholder 15"/>
          <p:cNvSpPr>
            <a:spLocks noGrp="1"/>
          </p:cNvSpPr>
          <p:nvPr>
            <p:ph type="body" sz="quarter" idx="13"/>
          </p:nvPr>
        </p:nvSpPr>
        <p:spPr>
          <a:xfrm>
            <a:off x="6445827" y="4876800"/>
            <a:ext cx="2362200" cy="304800"/>
          </a:xfrm>
        </p:spPr>
        <p:txBody>
          <a:bodyPr>
            <a:normAutofit/>
          </a:bodyPr>
          <a:lstStyle>
            <a:lvl1pPr marL="0" indent="0" algn="r">
              <a:buNone/>
              <a:defRPr sz="1600" baseline="0">
                <a:solidFill>
                  <a:schemeClr val="accent1"/>
                </a:solidFill>
              </a:defRPr>
            </a:lvl1pPr>
          </a:lstStyle>
          <a:p>
            <a:pPr lvl="0"/>
            <a:r>
              <a:rPr lang="en-US" smtClean="0"/>
              <a:t>Click to edit Master text styles</a:t>
            </a:r>
          </a:p>
        </p:txBody>
      </p:sp>
      <p:sp>
        <p:nvSpPr>
          <p:cNvPr id="16" name="Text Placeholder 17"/>
          <p:cNvSpPr>
            <a:spLocks noGrp="1"/>
          </p:cNvSpPr>
          <p:nvPr>
            <p:ph type="body" sz="quarter" idx="14"/>
          </p:nvPr>
        </p:nvSpPr>
        <p:spPr>
          <a:xfrm>
            <a:off x="6598227" y="5181600"/>
            <a:ext cx="2209800" cy="533400"/>
          </a:xfrm>
        </p:spPr>
        <p:txBody>
          <a:bodyPr/>
          <a:lstStyle>
            <a:lvl1pPr marL="0" indent="0" algn="r">
              <a:buNone/>
              <a:defRPr sz="12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481284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Variable Title Option 2">
    <p:spTree>
      <p:nvGrpSpPr>
        <p:cNvPr id="1" name=""/>
        <p:cNvGrpSpPr/>
        <p:nvPr/>
      </p:nvGrpSpPr>
      <p:grpSpPr>
        <a:xfrm>
          <a:off x="0" y="0"/>
          <a:ext cx="0" cy="0"/>
          <a:chOff x="0" y="0"/>
          <a:chExt cx="0" cy="0"/>
        </a:xfrm>
      </p:grpSpPr>
      <p:sp>
        <p:nvSpPr>
          <p:cNvPr id="8" name="Rectangle 7"/>
          <p:cNvSpPr/>
          <p:nvPr userDrawn="1"/>
        </p:nvSpPr>
        <p:spPr>
          <a:xfrm>
            <a:off x="4953000" y="0"/>
            <a:ext cx="4191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pic>
        <p:nvPicPr>
          <p:cNvPr id="9"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83375" y="6029325"/>
            <a:ext cx="2143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2800" y="3556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5"/>
          </p:nvPr>
        </p:nvSpPr>
        <p:spPr>
          <a:xfrm>
            <a:off x="0" y="0"/>
            <a:ext cx="5105400" cy="7010400"/>
          </a:xfrm>
        </p:spPr>
        <p:txBody>
          <a:bodyPr/>
          <a:lstStyle/>
          <a:p>
            <a:pPr lvl="0"/>
            <a:endParaRPr lang="en-US" noProof="0" dirty="0"/>
          </a:p>
        </p:txBody>
      </p:sp>
      <p:sp>
        <p:nvSpPr>
          <p:cNvPr id="12" name="Text Placeholder 8"/>
          <p:cNvSpPr>
            <a:spLocks noGrp="1"/>
          </p:cNvSpPr>
          <p:nvPr>
            <p:ph type="body" sz="quarter" idx="10"/>
          </p:nvPr>
        </p:nvSpPr>
        <p:spPr>
          <a:xfrm>
            <a:off x="5410200" y="1905000"/>
            <a:ext cx="3505200" cy="484909"/>
          </a:xfrm>
        </p:spPr>
        <p:txBody>
          <a:bodyPr>
            <a:normAutofit/>
          </a:bodyPr>
          <a:lstStyle>
            <a:lvl1pPr marL="0" indent="0" algn="r">
              <a:buNone/>
              <a:defRPr sz="3000" baseline="0">
                <a:solidFill>
                  <a:schemeClr val="accent1"/>
                </a:solidFill>
              </a:defRPr>
            </a:lvl1pPr>
          </a:lstStyle>
          <a:p>
            <a:pPr lvl="0"/>
            <a:r>
              <a:rPr lang="en-US" smtClean="0"/>
              <a:t>Click to edit Master text styles</a:t>
            </a:r>
          </a:p>
        </p:txBody>
      </p:sp>
      <p:sp>
        <p:nvSpPr>
          <p:cNvPr id="13" name="Text Placeholder 8"/>
          <p:cNvSpPr>
            <a:spLocks noGrp="1"/>
          </p:cNvSpPr>
          <p:nvPr>
            <p:ph type="body" sz="quarter" idx="11"/>
          </p:nvPr>
        </p:nvSpPr>
        <p:spPr>
          <a:xfrm>
            <a:off x="5410200" y="2362200"/>
            <a:ext cx="3505200" cy="484909"/>
          </a:xfrm>
        </p:spPr>
        <p:txBody>
          <a:bodyPr>
            <a:normAutofit/>
          </a:bodyPr>
          <a:lstStyle>
            <a:lvl1pPr marL="0" indent="0" algn="r">
              <a:buNone/>
              <a:defRPr sz="1500" baseline="0">
                <a:solidFill>
                  <a:schemeClr val="accent1"/>
                </a:solidFill>
              </a:defRPr>
            </a:lvl1pPr>
          </a:lstStyle>
          <a:p>
            <a:pPr lvl="0"/>
            <a:r>
              <a:rPr lang="en-US" smtClean="0"/>
              <a:t>Click to edit Master text styles</a:t>
            </a:r>
          </a:p>
        </p:txBody>
      </p:sp>
      <p:sp>
        <p:nvSpPr>
          <p:cNvPr id="14" name="Text Placeholder 11"/>
          <p:cNvSpPr>
            <a:spLocks noGrp="1"/>
          </p:cNvSpPr>
          <p:nvPr>
            <p:ph type="body" sz="quarter" idx="12"/>
          </p:nvPr>
        </p:nvSpPr>
        <p:spPr>
          <a:xfrm>
            <a:off x="5181600" y="4287253"/>
            <a:ext cx="3626427" cy="360947"/>
          </a:xfrm>
        </p:spPr>
        <p:txBody>
          <a:bodyPr/>
          <a:lstStyle>
            <a:lvl1pPr marL="0" indent="0" algn="r">
              <a:lnSpc>
                <a:spcPct val="150000"/>
              </a:lnSpc>
              <a:buNone/>
              <a:defRPr sz="1600" baseline="0">
                <a:solidFill>
                  <a:schemeClr val="accent1"/>
                </a:solidFill>
              </a:defRPr>
            </a:lvl1pPr>
          </a:lstStyle>
          <a:p>
            <a:pPr lvl="0"/>
            <a:r>
              <a:rPr lang="en-US" smtClean="0"/>
              <a:t>Click to edit Master text styles</a:t>
            </a:r>
          </a:p>
        </p:txBody>
      </p:sp>
      <p:sp>
        <p:nvSpPr>
          <p:cNvPr id="15" name="Text Placeholder 15"/>
          <p:cNvSpPr>
            <a:spLocks noGrp="1"/>
          </p:cNvSpPr>
          <p:nvPr>
            <p:ph type="body" sz="quarter" idx="13"/>
          </p:nvPr>
        </p:nvSpPr>
        <p:spPr>
          <a:xfrm>
            <a:off x="6445827" y="4876800"/>
            <a:ext cx="2362200" cy="304800"/>
          </a:xfrm>
        </p:spPr>
        <p:txBody>
          <a:bodyPr>
            <a:normAutofit/>
          </a:bodyPr>
          <a:lstStyle>
            <a:lvl1pPr marL="0" indent="0" algn="r">
              <a:buNone/>
              <a:defRPr sz="1600" baseline="0">
                <a:solidFill>
                  <a:schemeClr val="accent1"/>
                </a:solidFill>
              </a:defRPr>
            </a:lvl1pPr>
          </a:lstStyle>
          <a:p>
            <a:pPr lvl="0"/>
            <a:r>
              <a:rPr lang="en-US" smtClean="0"/>
              <a:t>Click to edit Master text styles</a:t>
            </a:r>
          </a:p>
        </p:txBody>
      </p:sp>
      <p:sp>
        <p:nvSpPr>
          <p:cNvPr id="16" name="Text Placeholder 17"/>
          <p:cNvSpPr>
            <a:spLocks noGrp="1"/>
          </p:cNvSpPr>
          <p:nvPr>
            <p:ph type="body" sz="quarter" idx="14"/>
          </p:nvPr>
        </p:nvSpPr>
        <p:spPr>
          <a:xfrm>
            <a:off x="6598227" y="5181600"/>
            <a:ext cx="2209800" cy="533400"/>
          </a:xfrm>
        </p:spPr>
        <p:txBody>
          <a:bodyPr/>
          <a:lstStyle>
            <a:lvl1pPr marL="0" indent="0" algn="r">
              <a:buNone/>
              <a:defRPr sz="12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2962201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ariable Title Option 3">
    <p:spTree>
      <p:nvGrpSpPr>
        <p:cNvPr id="1" name=""/>
        <p:cNvGrpSpPr/>
        <p:nvPr/>
      </p:nvGrpSpPr>
      <p:grpSpPr>
        <a:xfrm>
          <a:off x="0" y="0"/>
          <a:ext cx="0" cy="0"/>
          <a:chOff x="0" y="0"/>
          <a:chExt cx="0" cy="0"/>
        </a:xfrm>
      </p:grpSpPr>
      <p:sp>
        <p:nvSpPr>
          <p:cNvPr id="8" name="Rectangle 7"/>
          <p:cNvSpPr/>
          <p:nvPr userDrawn="1"/>
        </p:nvSpPr>
        <p:spPr>
          <a:xfrm>
            <a:off x="4953000" y="0"/>
            <a:ext cx="4191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5759450"/>
            <a:ext cx="2233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8"/>
          <p:cNvSpPr>
            <a:spLocks noGrp="1"/>
          </p:cNvSpPr>
          <p:nvPr>
            <p:ph type="body" sz="quarter" idx="10"/>
          </p:nvPr>
        </p:nvSpPr>
        <p:spPr>
          <a:xfrm>
            <a:off x="5410200" y="990600"/>
            <a:ext cx="3505200" cy="533400"/>
          </a:xfrm>
        </p:spPr>
        <p:txBody>
          <a:bodyPr>
            <a:normAutofit/>
          </a:bodyPr>
          <a:lstStyle>
            <a:lvl1pPr marL="0" indent="0" algn="r">
              <a:buNone/>
              <a:defRPr sz="3000" baseline="0">
                <a:solidFill>
                  <a:schemeClr val="bg1"/>
                </a:solidFill>
              </a:defRPr>
            </a:lvl1pPr>
          </a:lstStyle>
          <a:p>
            <a:pPr lvl="0"/>
            <a:r>
              <a:rPr lang="en-US" smtClean="0"/>
              <a:t>Click to edit Master text styles</a:t>
            </a:r>
          </a:p>
        </p:txBody>
      </p:sp>
      <p:sp>
        <p:nvSpPr>
          <p:cNvPr id="11" name="Text Placeholder 8"/>
          <p:cNvSpPr>
            <a:spLocks noGrp="1"/>
          </p:cNvSpPr>
          <p:nvPr>
            <p:ph type="body" sz="quarter" idx="11"/>
          </p:nvPr>
        </p:nvSpPr>
        <p:spPr>
          <a:xfrm>
            <a:off x="5410200" y="1447800"/>
            <a:ext cx="3505200" cy="533400"/>
          </a:xfrm>
        </p:spPr>
        <p:txBody>
          <a:bodyPr>
            <a:normAutofit/>
          </a:bodyPr>
          <a:lstStyle>
            <a:lvl1pPr marL="0" indent="0" algn="r">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181600" y="4267200"/>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3" name="Text Placeholder 15"/>
          <p:cNvSpPr>
            <a:spLocks noGrp="1"/>
          </p:cNvSpPr>
          <p:nvPr>
            <p:ph type="body" sz="quarter" idx="13"/>
          </p:nvPr>
        </p:nvSpPr>
        <p:spPr>
          <a:xfrm>
            <a:off x="6445827" y="4856747"/>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4" name="Text Placeholder 17"/>
          <p:cNvSpPr>
            <a:spLocks noGrp="1"/>
          </p:cNvSpPr>
          <p:nvPr>
            <p:ph type="body" sz="quarter" idx="14"/>
          </p:nvPr>
        </p:nvSpPr>
        <p:spPr>
          <a:xfrm>
            <a:off x="6598227" y="5161547"/>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
        <p:nvSpPr>
          <p:cNvPr id="3" name="Picture Placeholder 2"/>
          <p:cNvSpPr>
            <a:spLocks noGrp="1"/>
          </p:cNvSpPr>
          <p:nvPr>
            <p:ph type="pic" sz="quarter" idx="15"/>
          </p:nvPr>
        </p:nvSpPr>
        <p:spPr>
          <a:xfrm>
            <a:off x="0" y="0"/>
            <a:ext cx="4953000" cy="6858000"/>
          </a:xfrm>
        </p:spPr>
        <p:txBody>
          <a:bodyPr/>
          <a:lstStyle/>
          <a:p>
            <a:pPr lvl="0"/>
            <a:endParaRPr lang="en-US" noProof="0" dirty="0"/>
          </a:p>
        </p:txBody>
      </p:sp>
    </p:spTree>
    <p:extLst>
      <p:ext uri="{BB962C8B-B14F-4D97-AF65-F5344CB8AC3E}">
        <p14:creationId xmlns:p14="http://schemas.microsoft.com/office/powerpoint/2010/main" val="2979272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ariable Title Option 4">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0" y="0"/>
            <a:ext cx="9144000" cy="6881813"/>
            <a:chOff x="0" y="0"/>
            <a:chExt cx="9144000" cy="6881648"/>
          </a:xfrm>
        </p:grpSpPr>
        <p:grpSp>
          <p:nvGrpSpPr>
            <p:cNvPr id="8" name="Group 7"/>
            <p:cNvGrpSpPr>
              <a:grpSpLocks/>
            </p:cNvGrpSpPr>
            <p:nvPr userDrawn="1"/>
          </p:nvGrpSpPr>
          <p:grpSpPr bwMode="auto">
            <a:xfrm>
              <a:off x="0" y="0"/>
              <a:ext cx="9144000" cy="6881648"/>
              <a:chOff x="0" y="0"/>
              <a:chExt cx="9144000" cy="6881648"/>
            </a:xfrm>
          </p:grpSpPr>
          <p:pic>
            <p:nvPicPr>
              <p:cNvPr id="13"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09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077232"/>
                <a:ext cx="9144000" cy="180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19800" y="5835616"/>
                <a:ext cx="2590800" cy="67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5715000"/>
              <a:ext cx="2456643" cy="97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10"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6"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8"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140437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meren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81813"/>
            <a:chOff x="0" y="0"/>
            <a:chExt cx="9144000" cy="6881648"/>
          </a:xfrm>
        </p:grpSpPr>
        <p:grpSp>
          <p:nvGrpSpPr>
            <p:cNvPr id="5" name="Group 7"/>
            <p:cNvGrpSpPr>
              <a:grpSpLocks/>
            </p:cNvGrpSpPr>
            <p:nvPr userDrawn="1"/>
          </p:nvGrpSpPr>
          <p:grpSpPr bwMode="auto">
            <a:xfrm>
              <a:off x="0" y="0"/>
              <a:ext cx="9144000" cy="6881648"/>
              <a:chOff x="0" y="0"/>
              <a:chExt cx="9144000" cy="6881648"/>
            </a:xfrm>
          </p:grpSpPr>
          <p:grpSp>
            <p:nvGrpSpPr>
              <p:cNvPr id="7" name="Group 9"/>
              <p:cNvGrpSpPr>
                <a:grpSpLocks/>
              </p:cNvGrpSpPr>
              <p:nvPr userDrawn="1"/>
            </p:nvGrpSpPr>
            <p:grpSpPr bwMode="auto">
              <a:xfrm>
                <a:off x="0" y="0"/>
                <a:ext cx="9144000" cy="6881648"/>
                <a:chOff x="0" y="0"/>
                <a:chExt cx="9144000" cy="6881648"/>
              </a:xfrm>
            </p:grpSpPr>
            <p:pic>
              <p:nvPicPr>
                <p:cNvPr id="10"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5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077232"/>
                  <a:ext cx="9144000" cy="180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5715000"/>
                <a:ext cx="2456643" cy="97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96000" y="6076727"/>
              <a:ext cx="2747665" cy="56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p:cNvSpPr>
            <a:spLocks noGrp="1"/>
          </p:cNvSpPr>
          <p:nvPr>
            <p:ph type="body" sz="quarter" idx="10" hasCustomPrompt="1"/>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dirty="0" smtClean="0"/>
              <a:t> </a:t>
            </a:r>
          </a:p>
        </p:txBody>
      </p:sp>
      <p:sp>
        <p:nvSpPr>
          <p:cNvPr id="18" name="Text Placeholder 17"/>
          <p:cNvSpPr>
            <a:spLocks noGrp="1"/>
          </p:cNvSpPr>
          <p:nvPr>
            <p:ph type="body" sz="quarter" idx="14" hasCustomPrompt="1"/>
          </p:nvPr>
        </p:nvSpPr>
        <p:spPr>
          <a:xfrm>
            <a:off x="6705600" y="914400"/>
            <a:ext cx="2209800" cy="533400"/>
          </a:xfrm>
        </p:spPr>
        <p:txBody>
          <a:bodyPr/>
          <a:lstStyle>
            <a:lvl1pPr marL="0" indent="0" algn="r">
              <a:buNone/>
              <a:defRPr sz="1200">
                <a:solidFill>
                  <a:schemeClr val="bg1"/>
                </a:solidFill>
              </a:defRPr>
            </a:lvl1pPr>
          </a:lstStyle>
          <a:p>
            <a:pPr lvl="0"/>
            <a:r>
              <a:rPr lang="en-US" dirty="0" smtClean="0"/>
              <a:t> </a:t>
            </a:r>
          </a:p>
        </p:txBody>
      </p:sp>
    </p:spTree>
    <p:extLst>
      <p:ext uri="{BB962C8B-B14F-4D97-AF65-F5344CB8AC3E}">
        <p14:creationId xmlns:p14="http://schemas.microsoft.com/office/powerpoint/2010/main" val="7715452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Content 1">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4200" y="6248400"/>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userDrawn="1"/>
        </p:nvPicPr>
        <p:blipFill>
          <a:blip r:embed="rId3" cstate="print">
            <a:extLst>
              <a:ext uri="{28A0092B-C50C-407E-A947-70E740481C1C}">
                <a14:useLocalDpi xmlns:a14="http://schemas.microsoft.com/office/drawing/2010/main" val="0"/>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072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ntent 2">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11113" y="0"/>
            <a:ext cx="9461500" cy="6858000"/>
            <a:chOff x="10510" y="0"/>
            <a:chExt cx="9461802" cy="6858000"/>
          </a:xfrm>
        </p:grpSpPr>
        <p:grpSp>
          <p:nvGrpSpPr>
            <p:cNvPr id="5" name="Group 7"/>
            <p:cNvGrpSpPr>
              <a:grpSpLocks/>
            </p:cNvGrpSpPr>
            <p:nvPr userDrawn="1"/>
          </p:nvGrpSpPr>
          <p:grpSpPr bwMode="auto">
            <a:xfrm>
              <a:off x="10510" y="0"/>
              <a:ext cx="9143245" cy="6858000"/>
              <a:chOff x="10510" y="0"/>
              <a:chExt cx="9143245" cy="6858000"/>
            </a:xfrm>
          </p:grpSpPr>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0" y="5955867"/>
                <a:ext cx="1042330"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10" y="0"/>
                <a:ext cx="9143245" cy="70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9000" y="58170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4"/>
          </p:nvPr>
        </p:nvSpPr>
        <p:spPr>
          <a:xfrm>
            <a:off x="457200" y="6191250"/>
            <a:ext cx="457200" cy="285750"/>
          </a:xfrm>
        </p:spPr>
        <p:txBody>
          <a:bodyPr/>
          <a:lstStyle>
            <a:lvl1pPr>
              <a:defRPr/>
            </a:lvl1pPr>
          </a:lstStyle>
          <a:p>
            <a:pPr>
              <a:defRPr/>
            </a:pPr>
            <a:endParaRPr lang="en-US" dirty="0"/>
          </a:p>
        </p:txBody>
      </p:sp>
    </p:spTree>
    <p:extLst>
      <p:ext uri="{BB962C8B-B14F-4D97-AF65-F5344CB8AC3E}">
        <p14:creationId xmlns:p14="http://schemas.microsoft.com/office/powerpoint/2010/main" val="17356895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ontent 3">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7938" y="0"/>
            <a:ext cx="9480551" cy="6886575"/>
            <a:chOff x="-7882" y="0"/>
            <a:chExt cx="9480194" cy="6886903"/>
          </a:xfrm>
        </p:grpSpPr>
        <p:grpSp>
          <p:nvGrpSpPr>
            <p:cNvPr id="5" name="Group 7"/>
            <p:cNvGrpSpPr>
              <a:grpSpLocks/>
            </p:cNvGrpSpPr>
            <p:nvPr userDrawn="1"/>
          </p:nvGrpSpPr>
          <p:grpSpPr bwMode="auto">
            <a:xfrm>
              <a:off x="-7882" y="0"/>
              <a:ext cx="9143245" cy="6886903"/>
              <a:chOff x="-7882" y="0"/>
              <a:chExt cx="9143245" cy="6886903"/>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021" y="5984770"/>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2" y="0"/>
                <a:ext cx="9143245" cy="57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9000" y="58170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8"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2"/>
          <p:cNvSpPr>
            <a:spLocks noGrp="1"/>
          </p:cNvSpPr>
          <p:nvPr>
            <p:ph type="sldNum" sz="quarter" idx="14"/>
          </p:nvPr>
        </p:nvSpPr>
        <p:spPr>
          <a:xfrm>
            <a:off x="457200" y="6188075"/>
            <a:ext cx="457200" cy="288925"/>
          </a:xfrm>
        </p:spPr>
        <p:txBody>
          <a:bodyPr/>
          <a:lstStyle>
            <a:lvl1pPr algn="ctr">
              <a:defRPr>
                <a:solidFill>
                  <a:schemeClr val="bg1"/>
                </a:solidFill>
              </a:defRPr>
            </a:lvl1pPr>
          </a:lstStyle>
          <a:p>
            <a:pPr>
              <a:defRPr/>
            </a:pPr>
            <a:fld id="{3C75DA47-AA1B-4123-9F60-DF3F43B9FCF2}" type="slidenum">
              <a:rPr lang="en-US"/>
              <a:pPr>
                <a:defRPr/>
              </a:pPr>
              <a:t>‹#›</a:t>
            </a:fld>
            <a:endParaRPr lang="en-US" dirty="0"/>
          </a:p>
        </p:txBody>
      </p:sp>
    </p:spTree>
    <p:extLst>
      <p:ext uri="{BB962C8B-B14F-4D97-AF65-F5344CB8AC3E}">
        <p14:creationId xmlns:p14="http://schemas.microsoft.com/office/powerpoint/2010/main" val="56746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ing Slide Business">
    <p:bg>
      <p:bgRef idx="1003">
        <a:schemeClr val="bg2"/>
      </p:bgRef>
    </p:bg>
    <p:spTree>
      <p:nvGrpSpPr>
        <p:cNvPr id="1" name=""/>
        <p:cNvGrpSpPr/>
        <p:nvPr/>
      </p:nvGrpSpPr>
      <p:grpSpPr>
        <a:xfrm>
          <a:off x="0" y="0"/>
          <a:ext cx="0" cy="0"/>
          <a:chOff x="0" y="0"/>
          <a:chExt cx="0" cy="0"/>
        </a:xfrm>
      </p:grpSpPr>
      <p:pic>
        <p:nvPicPr>
          <p:cNvPr id="7" name="Picture 6" descr="Business_multi-image_slide_03.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57200" y="57150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381000" y="152400"/>
            <a:ext cx="5715000" cy="1143000"/>
          </a:xfrm>
        </p:spPr>
        <p:txBody>
          <a:bodyPr>
            <a:normAutofit/>
          </a:bodyPr>
          <a:lstStyle>
            <a:lvl1pPr marL="0" indent="0">
              <a:buNone/>
              <a:defRPr sz="3000" baseline="0">
                <a:solidFill>
                  <a:schemeClr val="bg1"/>
                </a:solidFill>
              </a:defRPr>
            </a:lvl1pPr>
          </a:lstStyle>
          <a:p>
            <a:pPr lvl="0"/>
            <a:r>
              <a:rPr lang="en-US" dirty="0" smtClean="0"/>
              <a:t>Click to edit Master  </a:t>
            </a:r>
          </a:p>
        </p:txBody>
      </p:sp>
      <p:sp>
        <p:nvSpPr>
          <p:cNvPr id="12" name="Text Placeholder 11"/>
          <p:cNvSpPr>
            <a:spLocks noGrp="1"/>
          </p:cNvSpPr>
          <p:nvPr>
            <p:ph type="body" sz="quarter" idx="12" hasCustomPrompt="1"/>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dirty="0" smtClean="0"/>
              <a:t> </a:t>
            </a:r>
          </a:p>
        </p:txBody>
      </p:sp>
      <p:sp>
        <p:nvSpPr>
          <p:cNvPr id="16" name="Text Placeholder 15"/>
          <p:cNvSpPr>
            <a:spLocks noGrp="1"/>
          </p:cNvSpPr>
          <p:nvPr>
            <p:ph type="body" sz="quarter" idx="13" hasCustomPrompt="1"/>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dirty="0" smtClean="0"/>
              <a:t> </a:t>
            </a:r>
          </a:p>
        </p:txBody>
      </p:sp>
      <p:sp>
        <p:nvSpPr>
          <p:cNvPr id="18" name="Text Placeholder 17"/>
          <p:cNvSpPr>
            <a:spLocks noGrp="1"/>
          </p:cNvSpPr>
          <p:nvPr>
            <p:ph type="body" sz="quarter" idx="14" hasCustomPrompt="1"/>
          </p:nvPr>
        </p:nvSpPr>
        <p:spPr>
          <a:xfrm>
            <a:off x="6705600" y="914400"/>
            <a:ext cx="2209800" cy="533400"/>
          </a:xfrm>
        </p:spPr>
        <p:txBody>
          <a:bodyPr/>
          <a:lstStyle>
            <a:lvl1pPr marL="0" indent="0" algn="r">
              <a:buNone/>
              <a:defRPr sz="1200">
                <a:solidFill>
                  <a:schemeClr val="bg1"/>
                </a:solidFill>
              </a:defRPr>
            </a:lvl1pPr>
          </a:lstStyle>
          <a:p>
            <a:pPr lvl="0"/>
            <a:r>
              <a:rPr lang="en-US" dirty="0" smtClean="0"/>
              <a:t> </a:t>
            </a:r>
          </a:p>
        </p:txBody>
      </p:sp>
    </p:spTree>
    <p:extLst>
      <p:ext uri="{BB962C8B-B14F-4D97-AF65-F5344CB8AC3E}">
        <p14:creationId xmlns:p14="http://schemas.microsoft.com/office/powerpoint/2010/main" val="3063990336"/>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ntent 4">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548813" cy="6858000"/>
            <a:chOff x="0" y="566"/>
            <a:chExt cx="9548512" cy="6857434"/>
          </a:xfrm>
        </p:grpSpPr>
        <p:grpSp>
          <p:nvGrpSpPr>
            <p:cNvPr id="5" name="Group 7"/>
            <p:cNvGrpSpPr>
              <a:grpSpLocks/>
            </p:cNvGrpSpPr>
            <p:nvPr userDrawn="1"/>
          </p:nvGrpSpPr>
          <p:grpSpPr bwMode="auto">
            <a:xfrm>
              <a:off x="0" y="566"/>
              <a:ext cx="9548512" cy="6857434"/>
              <a:chOff x="0" y="566"/>
              <a:chExt cx="9548512" cy="6857434"/>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6"/>
                <a:ext cx="926515" cy="68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1782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00" y="6076727"/>
              <a:ext cx="2747665" cy="56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6"/>
          <p:cNvSpPr>
            <a:spLocks noGrp="1"/>
          </p:cNvSpPr>
          <p:nvPr>
            <p:ph type="title"/>
          </p:nvPr>
        </p:nvSpPr>
        <p:spPr>
          <a:xfrm>
            <a:off x="838200" y="990088"/>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838200" y="2437376"/>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133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ontent 4">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548813" cy="6858000"/>
            <a:chOff x="0" y="566"/>
            <a:chExt cx="9548512" cy="6857434"/>
          </a:xfrm>
        </p:grpSpPr>
        <p:grpSp>
          <p:nvGrpSpPr>
            <p:cNvPr id="5" name="Group 7"/>
            <p:cNvGrpSpPr>
              <a:grpSpLocks/>
            </p:cNvGrpSpPr>
            <p:nvPr userDrawn="1"/>
          </p:nvGrpSpPr>
          <p:grpSpPr bwMode="auto">
            <a:xfrm>
              <a:off x="0" y="566"/>
              <a:ext cx="8826501" cy="6857434"/>
              <a:chOff x="0" y="566"/>
              <a:chExt cx="8826501" cy="6857434"/>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66"/>
                <a:ext cx="926515" cy="68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5200" y="1782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6"/>
          <p:cNvSpPr>
            <a:spLocks noGrp="1"/>
          </p:cNvSpPr>
          <p:nvPr>
            <p:ph type="title"/>
          </p:nvPr>
        </p:nvSpPr>
        <p:spPr>
          <a:xfrm>
            <a:off x="838200" y="990088"/>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838200" y="2437376"/>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435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ntent 5">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20638" y="5881688"/>
            <a:ext cx="9142413" cy="976312"/>
            <a:chOff x="-21021" y="5882407"/>
            <a:chExt cx="9143245" cy="975593"/>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021" y="5961962"/>
              <a:ext cx="9143245" cy="89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67200" y="5882407"/>
              <a:ext cx="1685925" cy="67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8"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11"/>
          <p:cNvSpPr>
            <a:spLocks noGrp="1"/>
          </p:cNvSpPr>
          <p:nvPr>
            <p:ph type="sldNum" sz="quarter" idx="14"/>
          </p:nvPr>
        </p:nvSpPr>
        <p:spPr>
          <a:xfrm>
            <a:off x="7391400" y="6248400"/>
            <a:ext cx="457200" cy="365125"/>
          </a:xfrm>
        </p:spPr>
        <p:txBody>
          <a:bodyPr/>
          <a:lstStyle>
            <a:lvl1pPr algn="ctr">
              <a:defRPr>
                <a:solidFill>
                  <a:schemeClr val="bg1"/>
                </a:solidFill>
              </a:defRPr>
            </a:lvl1pPr>
          </a:lstStyle>
          <a:p>
            <a:pPr>
              <a:defRPr/>
            </a:pPr>
            <a:fld id="{49615369-AD63-4630-B914-4752F8926672}" type="slidenum">
              <a:rPr lang="en-US"/>
              <a:pPr>
                <a:defRPr/>
              </a:pPr>
              <a:t>‹#›</a:t>
            </a:fld>
            <a:endParaRPr lang="en-US" dirty="0"/>
          </a:p>
        </p:txBody>
      </p:sp>
    </p:spTree>
    <p:extLst>
      <p:ext uri="{BB962C8B-B14F-4D97-AF65-F5344CB8AC3E}">
        <p14:creationId xmlns:p14="http://schemas.microsoft.com/office/powerpoint/2010/main" val="4579540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ntent 6">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39000" y="6019800"/>
            <a:ext cx="2438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4" cstate="print">
            <a:extLst>
              <a:ext uri="{28A0092B-C50C-407E-A947-70E740481C1C}">
                <a14:useLocalDpi xmlns:a14="http://schemas.microsoft.com/office/drawing/2010/main" val="0"/>
              </a:ext>
            </a:extLst>
          </a:blip>
          <a:srcRect b="33160"/>
          <a:stretch>
            <a:fillRect/>
          </a:stretch>
        </p:blipFill>
        <p:spPr bwMode="auto">
          <a:xfrm>
            <a:off x="0" y="5456238"/>
            <a:ext cx="91440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9"/>
          <p:cNvSpPr>
            <a:spLocks noGrp="1"/>
          </p:cNvSpPr>
          <p:nvPr>
            <p:ph type="sldNum" sz="quarter" idx="14"/>
          </p:nvPr>
        </p:nvSpPr>
        <p:spPr>
          <a:xfrm>
            <a:off x="76200" y="6324600"/>
            <a:ext cx="2133600" cy="365125"/>
          </a:xfrm>
        </p:spPr>
        <p:txBody>
          <a:bodyPr/>
          <a:lstStyle>
            <a:lvl1pPr algn="l">
              <a:defRPr>
                <a:solidFill>
                  <a:schemeClr val="bg1"/>
                </a:solidFill>
              </a:defRPr>
            </a:lvl1pPr>
          </a:lstStyle>
          <a:p>
            <a:pPr>
              <a:defRPr/>
            </a:pPr>
            <a:fld id="{34EF44DD-DCD4-4AFA-9CE4-E9C84230A697}" type="slidenum">
              <a:rPr lang="en-US"/>
              <a:pPr>
                <a:defRPr/>
              </a:pPr>
              <a:t>‹#›</a:t>
            </a:fld>
            <a:endParaRPr lang="en-US" dirty="0"/>
          </a:p>
        </p:txBody>
      </p:sp>
    </p:spTree>
    <p:extLst>
      <p:ext uri="{BB962C8B-B14F-4D97-AF65-F5344CB8AC3E}">
        <p14:creationId xmlns:p14="http://schemas.microsoft.com/office/powerpoint/2010/main" val="39293677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7">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39000" y="5892800"/>
            <a:ext cx="2233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4"/>
          </p:nvPr>
        </p:nvSpPr>
        <p:spPr>
          <a:xfrm>
            <a:off x="152400" y="6324600"/>
            <a:ext cx="2133600" cy="365125"/>
          </a:xfrm>
        </p:spPr>
        <p:txBody>
          <a:bodyPr/>
          <a:lstStyle>
            <a:lvl1pPr algn="l">
              <a:defRPr>
                <a:solidFill>
                  <a:schemeClr val="bg1"/>
                </a:solidFill>
              </a:defRPr>
            </a:lvl1pPr>
          </a:lstStyle>
          <a:p>
            <a:pPr>
              <a:defRPr/>
            </a:pPr>
            <a:fld id="{DC10653B-D541-41E7-BF7E-63E7F02B8FC9}" type="slidenum">
              <a:rPr lang="en-US"/>
              <a:pPr>
                <a:defRPr/>
              </a:pPr>
              <a:t>‹#›</a:t>
            </a:fld>
            <a:endParaRPr lang="en-US" dirty="0"/>
          </a:p>
        </p:txBody>
      </p:sp>
    </p:spTree>
    <p:extLst>
      <p:ext uri="{BB962C8B-B14F-4D97-AF65-F5344CB8AC3E}">
        <p14:creationId xmlns:p14="http://schemas.microsoft.com/office/powerpoint/2010/main" val="3025046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ntent 8">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0948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End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3142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7AFD4B-4A48-4C61-8C8C-499CEC7FBCF7}" type="datetimeFigureOut">
              <a:rPr lang="en-US"/>
              <a:pPr>
                <a:defRPr/>
              </a:pPr>
              <a:t>3/17/2014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8FB0350-F88A-403A-A3C7-1A0FD6FA7D83}" type="slidenum">
              <a:rPr lang="en-US"/>
              <a:pPr>
                <a:defRPr/>
              </a:pPr>
              <a:t>‹#›</a:t>
            </a:fld>
            <a:endParaRPr lang="en-US" dirty="0"/>
          </a:p>
        </p:txBody>
      </p:sp>
    </p:spTree>
    <p:extLst>
      <p:ext uri="{BB962C8B-B14F-4D97-AF65-F5344CB8AC3E}">
        <p14:creationId xmlns:p14="http://schemas.microsoft.com/office/powerpoint/2010/main" val="2367999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76200" y="4724400"/>
            <a:ext cx="92202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7650" y="685800"/>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7650" y="1089025"/>
            <a:ext cx="1946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2888" y="2003425"/>
            <a:ext cx="195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2888" y="1546225"/>
            <a:ext cx="195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83100" y="4244975"/>
            <a:ext cx="19510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71450" y="2667000"/>
            <a:ext cx="27479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1450" y="30940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40084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71450" y="35512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186363" y="3616325"/>
            <a:ext cx="29670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5643563" y="5638800"/>
            <a:ext cx="29670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998788" y="5826125"/>
            <a:ext cx="296703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81800" y="3394075"/>
            <a:ext cx="2143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0838" y="4206875"/>
            <a:ext cx="30638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1513" y="5759450"/>
            <a:ext cx="22320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276600" y="3522663"/>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752850" y="4857750"/>
            <a:ext cx="21875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965825" y="4872038"/>
            <a:ext cx="27479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userDrawn="1"/>
        </p:nvSpPr>
        <p:spPr bwMode="auto">
          <a:xfrm>
            <a:off x="3414713" y="457200"/>
            <a:ext cx="52990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defRPr/>
            </a:pPr>
            <a:r>
              <a:rPr lang="en-US" dirty="0" smtClean="0"/>
              <a:t>These logos have been formatted to the appropriate size for use within PowerPoint master slides.  For additional information on logo use (including appropriate colors and clear space) please refer to Ameren Identity Guidelines Graphic in Print Communications page 5 and ActOnEnergy</a:t>
            </a:r>
            <a:r>
              <a:rPr lang="en-US" sz="2000" baseline="30000" dirty="0" smtClean="0"/>
              <a:t>®</a:t>
            </a:r>
            <a:r>
              <a:rPr lang="en-US" dirty="0" smtClean="0"/>
              <a:t> Reference Guide pages 9-10. </a:t>
            </a:r>
            <a:br>
              <a:rPr lang="en-US" dirty="0" smtClean="0"/>
            </a:br>
            <a:r>
              <a:rPr lang="en-US" dirty="0" smtClean="0"/>
              <a:t>This page is included only as reference and is </a:t>
            </a:r>
            <a:br>
              <a:rPr lang="en-US" dirty="0" smtClean="0"/>
            </a:br>
            <a:r>
              <a:rPr lang="en-US" dirty="0" smtClean="0"/>
              <a:t>not intended for use in an actual presentation.</a:t>
            </a:r>
          </a:p>
        </p:txBody>
      </p:sp>
    </p:spTree>
    <p:extLst>
      <p:ext uri="{BB962C8B-B14F-4D97-AF65-F5344CB8AC3E}">
        <p14:creationId xmlns:p14="http://schemas.microsoft.com/office/powerpoint/2010/main" val="538981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189A02AF-EF3F-49BF-8EF0-5FA6FBD2BFEA}" type="slidenum">
              <a:rPr lang="en-US"/>
              <a:pPr>
                <a:defRPr/>
              </a:pPr>
              <a:t>‹#›</a:t>
            </a:fld>
            <a:endParaRPr lang="en-US" dirty="0"/>
          </a:p>
        </p:txBody>
      </p:sp>
    </p:spTree>
    <p:extLst>
      <p:ext uri="{BB962C8B-B14F-4D97-AF65-F5344CB8AC3E}">
        <p14:creationId xmlns:p14="http://schemas.microsoft.com/office/powerpoint/2010/main" val="93305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tic Title Option 5">
    <p:spTree>
      <p:nvGrpSpPr>
        <p:cNvPr id="1" name=""/>
        <p:cNvGrpSpPr/>
        <p:nvPr/>
      </p:nvGrpSpPr>
      <p:grpSpPr>
        <a:xfrm>
          <a:off x="0" y="0"/>
          <a:ext cx="0" cy="0"/>
          <a:chOff x="0" y="0"/>
          <a:chExt cx="0" cy="0"/>
        </a:xfrm>
      </p:grpSpPr>
      <p:pic>
        <p:nvPicPr>
          <p:cNvPr id="7" name="Picture 6" descr="multi-image_slide_03.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019800" y="5835650"/>
            <a:ext cx="259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57200" y="5715000"/>
            <a:ext cx="2455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81000" y="152400"/>
            <a:ext cx="3505200" cy="533400"/>
          </a:xfrm>
        </p:spPr>
        <p:txBody>
          <a:bodyPr>
            <a:normAutofit/>
          </a:bodyPr>
          <a:lstStyle>
            <a:lvl1pPr marL="0" indent="0">
              <a:buNone/>
              <a:defRPr sz="3000" baseline="0">
                <a:solidFill>
                  <a:schemeClr val="bg1"/>
                </a:solidFill>
              </a:defRPr>
            </a:lvl1pPr>
          </a:lstStyle>
          <a:p>
            <a:pPr lvl="0"/>
            <a:r>
              <a:rPr lang="en-US" smtClean="0"/>
              <a:t>Click to edit Master text styles</a:t>
            </a:r>
          </a:p>
        </p:txBody>
      </p:sp>
      <p:sp>
        <p:nvSpPr>
          <p:cNvPr id="10" name="Text Placeholder 8"/>
          <p:cNvSpPr>
            <a:spLocks noGrp="1"/>
          </p:cNvSpPr>
          <p:nvPr>
            <p:ph type="body" sz="quarter" idx="11"/>
          </p:nvPr>
        </p:nvSpPr>
        <p:spPr>
          <a:xfrm>
            <a:off x="457200" y="685800"/>
            <a:ext cx="3505200" cy="533400"/>
          </a:xfrm>
        </p:spPr>
        <p:txBody>
          <a:bodyPr>
            <a:normAutofit/>
          </a:bodyPr>
          <a:lstStyle>
            <a:lvl1pPr marL="0" indent="0">
              <a:buNone/>
              <a:defRPr sz="1500"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2"/>
          </p:nvPr>
        </p:nvSpPr>
        <p:spPr>
          <a:xfrm>
            <a:off x="5288973" y="20053"/>
            <a:ext cx="3626427" cy="360947"/>
          </a:xfrm>
        </p:spPr>
        <p:txBody>
          <a:bodyPr/>
          <a:lstStyle>
            <a:lvl1pPr marL="0" indent="0" algn="r">
              <a:lnSpc>
                <a:spcPct val="150000"/>
              </a:lnSpc>
              <a:buNone/>
              <a:defRPr sz="1600" baseline="0">
                <a:solidFill>
                  <a:schemeClr val="bg1"/>
                </a:solidFill>
              </a:defRPr>
            </a:lvl1pPr>
          </a:lstStyle>
          <a:p>
            <a:pPr lvl="0"/>
            <a:r>
              <a:rPr lang="en-US" smtClean="0"/>
              <a:t>Click to edit Master text styles</a:t>
            </a:r>
          </a:p>
        </p:txBody>
      </p:sp>
      <p:sp>
        <p:nvSpPr>
          <p:cNvPr id="16" name="Text Placeholder 15"/>
          <p:cNvSpPr>
            <a:spLocks noGrp="1"/>
          </p:cNvSpPr>
          <p:nvPr>
            <p:ph type="body" sz="quarter" idx="13"/>
          </p:nvPr>
        </p:nvSpPr>
        <p:spPr>
          <a:xfrm>
            <a:off x="6553200" y="609600"/>
            <a:ext cx="2362200" cy="304800"/>
          </a:xfrm>
        </p:spPr>
        <p:txBody>
          <a:bodyPr>
            <a:normAutofit/>
          </a:bodyPr>
          <a:lstStyle>
            <a:lvl1pPr marL="0" indent="0" algn="r">
              <a:buNone/>
              <a:defRPr sz="1600" baseline="0">
                <a:solidFill>
                  <a:schemeClr val="bg1"/>
                </a:solidFill>
              </a:defRPr>
            </a:lvl1pPr>
          </a:lstStyle>
          <a:p>
            <a:pPr lvl="0"/>
            <a:r>
              <a:rPr lang="en-US" smtClean="0"/>
              <a:t>Click to edit Master text styles</a:t>
            </a:r>
          </a:p>
        </p:txBody>
      </p:sp>
      <p:sp>
        <p:nvSpPr>
          <p:cNvPr id="18" name="Text Placeholder 17"/>
          <p:cNvSpPr>
            <a:spLocks noGrp="1"/>
          </p:cNvSpPr>
          <p:nvPr>
            <p:ph type="body" sz="quarter" idx="14"/>
          </p:nvPr>
        </p:nvSpPr>
        <p:spPr>
          <a:xfrm>
            <a:off x="6705600" y="914400"/>
            <a:ext cx="2209800" cy="533400"/>
          </a:xfrm>
        </p:spPr>
        <p:txBody>
          <a:bodyPr/>
          <a:lstStyle>
            <a:lvl1pPr marL="0" indent="0" algn="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6507286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ontent 1">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t="23692"/>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3" y="5955867"/>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274638"/>
            <a:ext cx="8229600" cy="944562"/>
          </a:xfr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11"/>
          <p:cNvSpPr>
            <a:spLocks noGrp="1"/>
          </p:cNvSpPr>
          <p:nvPr>
            <p:ph type="sldNum" sz="quarter" idx="14"/>
          </p:nvPr>
        </p:nvSpPr>
        <p:spPr>
          <a:xfrm>
            <a:off x="457200" y="6172200"/>
            <a:ext cx="381000" cy="304800"/>
          </a:xfrm>
        </p:spPr>
        <p:txBody>
          <a:bodyPr/>
          <a:lstStyle>
            <a:lvl1pPr>
              <a:defRPr>
                <a:solidFill>
                  <a:schemeClr val="bg1"/>
                </a:solidFill>
              </a:defRPr>
            </a:lvl1pPr>
          </a:lstStyle>
          <a:p>
            <a:pPr>
              <a:defRPr/>
            </a:pPr>
            <a:fld id="{7EE513D3-5D6D-4708-B6B1-74C49870E593}" type="slidenum">
              <a:rPr lang="en-US"/>
              <a:pPr>
                <a:defRPr/>
              </a:pPr>
              <a:t>‹#›</a:t>
            </a:fld>
            <a:endParaRPr lang="en-US" dirty="0"/>
          </a:p>
        </p:txBody>
      </p:sp>
    </p:spTree>
    <p:extLst>
      <p:ext uri="{BB962C8B-B14F-4D97-AF65-F5344CB8AC3E}">
        <p14:creationId xmlns:p14="http://schemas.microsoft.com/office/powerpoint/2010/main" val="83844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11113" y="0"/>
            <a:ext cx="9461500" cy="6858000"/>
            <a:chOff x="10510" y="0"/>
            <a:chExt cx="9461802" cy="6858000"/>
          </a:xfrm>
        </p:grpSpPr>
        <p:grpSp>
          <p:nvGrpSpPr>
            <p:cNvPr id="5" name="Group 7"/>
            <p:cNvGrpSpPr>
              <a:grpSpLocks/>
            </p:cNvGrpSpPr>
            <p:nvPr userDrawn="1"/>
          </p:nvGrpSpPr>
          <p:grpSpPr bwMode="auto">
            <a:xfrm>
              <a:off x="10510" y="0"/>
              <a:ext cx="9143245" cy="6858000"/>
              <a:chOff x="10510" y="0"/>
              <a:chExt cx="9143245" cy="6858000"/>
            </a:xfrm>
          </p:grpSpPr>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0" y="5955867"/>
                <a:ext cx="1042330"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10" y="0"/>
                <a:ext cx="9143245" cy="70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9000" y="58170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4"/>
          </p:nvPr>
        </p:nvSpPr>
        <p:spPr>
          <a:xfrm>
            <a:off x="457200" y="6191250"/>
            <a:ext cx="457200" cy="285750"/>
          </a:xfrm>
        </p:spPr>
        <p:txBody>
          <a:bodyPr/>
          <a:lstStyle>
            <a:lvl1pPr>
              <a:defRPr/>
            </a:lvl1pPr>
          </a:lstStyle>
          <a:p>
            <a:pPr>
              <a:defRPr/>
            </a:pPr>
            <a:endParaRPr lang="en-US" dirty="0"/>
          </a:p>
        </p:txBody>
      </p:sp>
    </p:spTree>
    <p:extLst>
      <p:ext uri="{BB962C8B-B14F-4D97-AF65-F5344CB8AC3E}">
        <p14:creationId xmlns:p14="http://schemas.microsoft.com/office/powerpoint/2010/main" val="33912817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7938" y="0"/>
            <a:ext cx="9480551" cy="6886575"/>
            <a:chOff x="-7882" y="0"/>
            <a:chExt cx="9480194" cy="6886903"/>
          </a:xfrm>
        </p:grpSpPr>
        <p:grpSp>
          <p:nvGrpSpPr>
            <p:cNvPr id="5" name="Group 7"/>
            <p:cNvGrpSpPr>
              <a:grpSpLocks/>
            </p:cNvGrpSpPr>
            <p:nvPr userDrawn="1"/>
          </p:nvGrpSpPr>
          <p:grpSpPr bwMode="auto">
            <a:xfrm>
              <a:off x="-7882" y="0"/>
              <a:ext cx="9143245" cy="6886903"/>
              <a:chOff x="-7882" y="0"/>
              <a:chExt cx="9143245" cy="6886903"/>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021" y="5984770"/>
                <a:ext cx="1139858" cy="90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2" y="0"/>
                <a:ext cx="9143245" cy="57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9000" y="58170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8"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2"/>
          <p:cNvSpPr>
            <a:spLocks noGrp="1"/>
          </p:cNvSpPr>
          <p:nvPr>
            <p:ph type="sldNum" sz="quarter" idx="14"/>
          </p:nvPr>
        </p:nvSpPr>
        <p:spPr>
          <a:xfrm>
            <a:off x="457200" y="6188075"/>
            <a:ext cx="457200" cy="288925"/>
          </a:xfrm>
        </p:spPr>
        <p:txBody>
          <a:bodyPr/>
          <a:lstStyle>
            <a:lvl1pPr algn="ctr">
              <a:defRPr>
                <a:solidFill>
                  <a:schemeClr val="bg1"/>
                </a:solidFill>
              </a:defRPr>
            </a:lvl1pPr>
          </a:lstStyle>
          <a:p>
            <a:pPr>
              <a:defRPr/>
            </a:pPr>
            <a:fld id="{50E19C4E-B0D3-4795-9008-85A49D00470D}" type="slidenum">
              <a:rPr lang="en-US"/>
              <a:pPr>
                <a:defRPr/>
              </a:pPr>
              <a:t>‹#›</a:t>
            </a:fld>
            <a:endParaRPr lang="en-US" dirty="0"/>
          </a:p>
        </p:txBody>
      </p:sp>
    </p:spTree>
    <p:extLst>
      <p:ext uri="{BB962C8B-B14F-4D97-AF65-F5344CB8AC3E}">
        <p14:creationId xmlns:p14="http://schemas.microsoft.com/office/powerpoint/2010/main" val="34914977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4">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548813" cy="6858000"/>
            <a:chOff x="0" y="566"/>
            <a:chExt cx="9548512" cy="6857434"/>
          </a:xfrm>
        </p:grpSpPr>
        <p:grpSp>
          <p:nvGrpSpPr>
            <p:cNvPr id="5" name="Group 7"/>
            <p:cNvGrpSpPr>
              <a:grpSpLocks/>
            </p:cNvGrpSpPr>
            <p:nvPr userDrawn="1"/>
          </p:nvGrpSpPr>
          <p:grpSpPr bwMode="auto">
            <a:xfrm>
              <a:off x="0" y="566"/>
              <a:ext cx="9548512" cy="6857434"/>
              <a:chOff x="0" y="566"/>
              <a:chExt cx="9548512" cy="6857434"/>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6"/>
                <a:ext cx="926515" cy="68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1782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00" y="6076727"/>
              <a:ext cx="2747665" cy="56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6"/>
          <p:cNvSpPr>
            <a:spLocks noGrp="1"/>
          </p:cNvSpPr>
          <p:nvPr>
            <p:ph type="title"/>
          </p:nvPr>
        </p:nvSpPr>
        <p:spPr>
          <a:xfrm>
            <a:off x="838200" y="990088"/>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838200" y="2437376"/>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4880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ntent 4">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548813" cy="6858000"/>
            <a:chOff x="0" y="566"/>
            <a:chExt cx="9548512" cy="6857434"/>
          </a:xfrm>
        </p:grpSpPr>
        <p:grpSp>
          <p:nvGrpSpPr>
            <p:cNvPr id="5" name="Group 7"/>
            <p:cNvGrpSpPr>
              <a:grpSpLocks/>
            </p:cNvGrpSpPr>
            <p:nvPr userDrawn="1"/>
          </p:nvGrpSpPr>
          <p:grpSpPr bwMode="auto">
            <a:xfrm>
              <a:off x="0" y="566"/>
              <a:ext cx="8826501" cy="6857434"/>
              <a:chOff x="0" y="566"/>
              <a:chExt cx="8826501" cy="6857434"/>
            </a:xfrm>
          </p:grpSpPr>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1" y="5943600"/>
                <a:ext cx="2654300" cy="6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66"/>
                <a:ext cx="926515" cy="68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5200" y="178215"/>
              <a:ext cx="2233312" cy="8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6"/>
          <p:cNvSpPr>
            <a:spLocks noGrp="1"/>
          </p:cNvSpPr>
          <p:nvPr>
            <p:ph type="title"/>
          </p:nvPr>
        </p:nvSpPr>
        <p:spPr>
          <a:xfrm>
            <a:off x="838200" y="990088"/>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838200" y="2437376"/>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13566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5">
    <p:bg>
      <p:bgPr>
        <a:solidFill>
          <a:schemeClr val="bg1"/>
        </a:solidFill>
        <a:effectLst/>
      </p:bgPr>
    </p:bg>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5961063"/>
            <a:ext cx="914241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 y="5638800"/>
            <a:ext cx="27479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4"/>
          </p:nvPr>
        </p:nvSpPr>
        <p:spPr>
          <a:xfrm>
            <a:off x="7391400" y="6248400"/>
            <a:ext cx="457200" cy="365125"/>
          </a:xfrm>
        </p:spPr>
        <p:txBody>
          <a:bodyPr/>
          <a:lstStyle>
            <a:lvl1pPr algn="ctr">
              <a:defRPr>
                <a:solidFill>
                  <a:schemeClr val="bg1"/>
                </a:solidFill>
              </a:defRPr>
            </a:lvl1pPr>
          </a:lstStyle>
          <a:p>
            <a:pPr>
              <a:defRPr/>
            </a:pPr>
            <a:fld id="{25A7220F-21E6-479F-8B09-F16E30157282}" type="slidenum">
              <a:rPr lang="en-US"/>
              <a:pPr>
                <a:defRPr/>
              </a:pPr>
              <a:t>‹#›</a:t>
            </a:fld>
            <a:endParaRPr lang="en-US" dirty="0"/>
          </a:p>
        </p:txBody>
      </p:sp>
    </p:spTree>
    <p:extLst>
      <p:ext uri="{BB962C8B-B14F-4D97-AF65-F5344CB8AC3E}">
        <p14:creationId xmlns:p14="http://schemas.microsoft.com/office/powerpoint/2010/main" val="1509225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6">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39000" y="6019800"/>
            <a:ext cx="2438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4" cstate="print">
            <a:extLst>
              <a:ext uri="{28A0092B-C50C-407E-A947-70E740481C1C}">
                <a14:useLocalDpi xmlns:a14="http://schemas.microsoft.com/office/drawing/2010/main" val="0"/>
              </a:ext>
            </a:extLst>
          </a:blip>
          <a:srcRect b="33160"/>
          <a:stretch>
            <a:fillRect/>
          </a:stretch>
        </p:blipFill>
        <p:spPr bwMode="auto">
          <a:xfrm>
            <a:off x="0" y="5456238"/>
            <a:ext cx="91440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9"/>
          <p:cNvSpPr>
            <a:spLocks noGrp="1"/>
          </p:cNvSpPr>
          <p:nvPr>
            <p:ph type="sldNum" sz="quarter" idx="14"/>
          </p:nvPr>
        </p:nvSpPr>
        <p:spPr>
          <a:xfrm>
            <a:off x="76200" y="6324600"/>
            <a:ext cx="2133600" cy="365125"/>
          </a:xfrm>
        </p:spPr>
        <p:txBody>
          <a:bodyPr/>
          <a:lstStyle>
            <a:lvl1pPr algn="l">
              <a:defRPr>
                <a:solidFill>
                  <a:schemeClr val="bg1"/>
                </a:solidFill>
              </a:defRPr>
            </a:lvl1pPr>
          </a:lstStyle>
          <a:p>
            <a:pPr>
              <a:defRPr/>
            </a:pPr>
            <a:fld id="{1D334186-E82E-4EF1-81C5-61F54640ADB0}" type="slidenum">
              <a:rPr lang="en-US"/>
              <a:pPr>
                <a:defRPr/>
              </a:pPr>
              <a:t>‹#›</a:t>
            </a:fld>
            <a:endParaRPr lang="en-US" dirty="0"/>
          </a:p>
        </p:txBody>
      </p:sp>
    </p:spTree>
    <p:extLst>
      <p:ext uri="{BB962C8B-B14F-4D97-AF65-F5344CB8AC3E}">
        <p14:creationId xmlns:p14="http://schemas.microsoft.com/office/powerpoint/2010/main" val="12030545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7">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39000" y="5892800"/>
            <a:ext cx="2233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4"/>
          </p:nvPr>
        </p:nvSpPr>
        <p:spPr>
          <a:xfrm>
            <a:off x="152400" y="6324600"/>
            <a:ext cx="2133600" cy="365125"/>
          </a:xfrm>
        </p:spPr>
        <p:txBody>
          <a:bodyPr/>
          <a:lstStyle>
            <a:lvl1pPr algn="l">
              <a:defRPr>
                <a:solidFill>
                  <a:schemeClr val="bg1"/>
                </a:solidFill>
              </a:defRPr>
            </a:lvl1pPr>
          </a:lstStyle>
          <a:p>
            <a:pPr>
              <a:defRPr/>
            </a:pPr>
            <a:fld id="{5334FF6A-2ACB-4133-8552-241BCA7F15E9}" type="slidenum">
              <a:rPr lang="en-US"/>
              <a:pPr>
                <a:defRPr/>
              </a:pPr>
              <a:t>‹#›</a:t>
            </a:fld>
            <a:endParaRPr lang="en-US" dirty="0"/>
          </a:p>
        </p:txBody>
      </p:sp>
    </p:spTree>
    <p:extLst>
      <p:ext uri="{BB962C8B-B14F-4D97-AF65-F5344CB8AC3E}">
        <p14:creationId xmlns:p14="http://schemas.microsoft.com/office/powerpoint/2010/main" val="36602879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8">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6"/>
          <p:cNvSpPr>
            <a:spLocks noGrp="1"/>
          </p:cNvSpPr>
          <p:nvPr>
            <p:ph type="title"/>
          </p:nvPr>
        </p:nvSpPr>
        <p:spPr>
          <a:xfrm>
            <a:off x="457200" y="609600"/>
            <a:ext cx="8229600" cy="944562"/>
          </a:xfrm>
        </p:spPr>
        <p:txBody>
          <a:bodyPr>
            <a:normAutofit/>
          </a:bodyPr>
          <a:lstStyle>
            <a:lvl1pPr algn="l">
              <a:defRPr sz="3000">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p:nvPr>
        </p:nvSpPr>
        <p:spPr>
          <a:xfrm>
            <a:off x="457200" y="2056888"/>
            <a:ext cx="7467600" cy="2744224"/>
          </a:xfrm>
        </p:spPr>
        <p:txBody>
          <a:bodyPr/>
          <a:lstStyle>
            <a:lvl1pPr marL="342900" indent="-342900">
              <a:buFont typeface="Arial" pitchFamily="34" charset="0"/>
              <a:buChar char="•"/>
              <a:defRPr baseline="0">
                <a:solidFill>
                  <a:schemeClr val="accent1"/>
                </a:solidFill>
              </a:defRPr>
            </a:lvl1pPr>
            <a:lvl2pPr marL="742950" indent="-285750">
              <a:buFont typeface="Arial" pitchFamily="34" charset="0"/>
              <a:buChar char="•"/>
              <a:defRPr>
                <a:solidFill>
                  <a:schemeClr val="accent1"/>
                </a:solidFill>
              </a:defRPr>
            </a:lvl2pPr>
            <a:lvl3pPr>
              <a:defRPr baseline="0">
                <a:solidFill>
                  <a:schemeClr val="accent1"/>
                </a:solidFill>
              </a:defRPr>
            </a:lvl3pPr>
            <a:lvl4pPr marL="1600200" indent="-228600">
              <a:buFont typeface="Arial" pitchFamily="34" charset="0"/>
              <a:buChar char="•"/>
              <a:defRPr baseline="0">
                <a:solidFill>
                  <a:schemeClr val="accent1"/>
                </a:solidFill>
              </a:defRPr>
            </a:lvl4pPr>
            <a:lvl5pPr marL="2057400" indent="-228600">
              <a:buFont typeface="Arial" pitchFamily="34" charset="0"/>
              <a:buChar char="•"/>
              <a:defRPr baseline="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65885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nd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4727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slideLayout" Target="../slideLayouts/slideLayout114.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59" Type="http://schemas.openxmlformats.org/officeDocument/2006/relationships/slideLayout" Target="../slideLayouts/slideLayout118.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8" Type="http://schemas.openxmlformats.org/officeDocument/2006/relationships/slideLayout" Target="../slideLayouts/slideLayout117.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57" Type="http://schemas.openxmlformats.org/officeDocument/2006/relationships/slideLayout" Target="../slideLayouts/slideLayout116.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60"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56" Type="http://schemas.openxmlformats.org/officeDocument/2006/relationships/slideLayout" Target="../slideLayouts/slideLayout115.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11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pPr>
                <a:defRPr/>
              </a:pPr>
              <a:t>3/17/2014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 id="2147484844" r:id="rId12"/>
    <p:sldLayoutId id="2147484845" r:id="rId13"/>
    <p:sldLayoutId id="2147484846" r:id="rId14"/>
    <p:sldLayoutId id="2147484847" r:id="rId15"/>
    <p:sldLayoutId id="2147484848" r:id="rId16"/>
    <p:sldLayoutId id="2147484849" r:id="rId17"/>
    <p:sldLayoutId id="2147484850" r:id="rId18"/>
    <p:sldLayoutId id="2147484851" r:id="rId19"/>
    <p:sldLayoutId id="2147484852" r:id="rId20"/>
    <p:sldLayoutId id="2147484853" r:id="rId21"/>
    <p:sldLayoutId id="2147484854" r:id="rId22"/>
    <p:sldLayoutId id="2147484855" r:id="rId23"/>
    <p:sldLayoutId id="2147484856" r:id="rId24"/>
    <p:sldLayoutId id="2147484857" r:id="rId25"/>
    <p:sldLayoutId id="2147484858" r:id="rId26"/>
    <p:sldLayoutId id="2147484859" r:id="rId27"/>
    <p:sldLayoutId id="2147484821" r:id="rId28"/>
    <p:sldLayoutId id="2147484860" r:id="rId29"/>
    <p:sldLayoutId id="2147484861" r:id="rId30"/>
    <p:sldLayoutId id="2147484862" r:id="rId31"/>
    <p:sldLayoutId id="2147484863" r:id="rId32"/>
    <p:sldLayoutId id="2147484864" r:id="rId33"/>
    <p:sldLayoutId id="2147484865" r:id="rId34"/>
    <p:sldLayoutId id="2147484866" r:id="rId35"/>
    <p:sldLayoutId id="2147484867" r:id="rId36"/>
    <p:sldLayoutId id="2147484868" r:id="rId37"/>
    <p:sldLayoutId id="2147484869" r:id="rId38"/>
    <p:sldLayoutId id="2147484870" r:id="rId39"/>
    <p:sldLayoutId id="2147484871" r:id="rId40"/>
    <p:sldLayoutId id="2147484872" r:id="rId41"/>
    <p:sldLayoutId id="2147484873" r:id="rId42"/>
    <p:sldLayoutId id="2147484822" r:id="rId43"/>
    <p:sldLayoutId id="2147484823" r:id="rId44"/>
    <p:sldLayoutId id="2147484824" r:id="rId45"/>
    <p:sldLayoutId id="2147484825" r:id="rId46"/>
    <p:sldLayoutId id="2147484826" r:id="rId47"/>
    <p:sldLayoutId id="2147484827" r:id="rId48"/>
    <p:sldLayoutId id="2147484828" r:id="rId49"/>
    <p:sldLayoutId id="2147484829" r:id="rId50"/>
    <p:sldLayoutId id="2147484830" r:id="rId51"/>
    <p:sldLayoutId id="2147484831" r:id="rId52"/>
    <p:sldLayoutId id="2147484832" r:id="rId53"/>
    <p:sldLayoutId id="2147484874" r:id="rId54"/>
    <p:sldLayoutId id="2147484875" r:id="rId55"/>
    <p:sldLayoutId id="2147484876" r:id="rId56"/>
    <p:sldLayoutId id="2147484877" r:id="rId57"/>
    <p:sldLayoutId id="2147484878" r:id="rId58"/>
    <p:sldLayoutId id="2147484879" r:id="rId5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pPr>
                <a:defRPr/>
              </a:pPr>
              <a:t>3/17/2014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 id="2147484894" r:id="rId12"/>
    <p:sldLayoutId id="2147484895" r:id="rId13"/>
    <p:sldLayoutId id="2147484896" r:id="rId14"/>
    <p:sldLayoutId id="2147484897" r:id="rId15"/>
    <p:sldLayoutId id="2147484898" r:id="rId16"/>
    <p:sldLayoutId id="2147484899" r:id="rId17"/>
    <p:sldLayoutId id="2147484900" r:id="rId18"/>
    <p:sldLayoutId id="2147484901" r:id="rId19"/>
    <p:sldLayoutId id="2147484902" r:id="rId20"/>
    <p:sldLayoutId id="2147484903" r:id="rId21"/>
    <p:sldLayoutId id="2147484904" r:id="rId22"/>
    <p:sldLayoutId id="2147484905" r:id="rId23"/>
    <p:sldLayoutId id="2147484906" r:id="rId24"/>
    <p:sldLayoutId id="2147484907" r:id="rId25"/>
    <p:sldLayoutId id="2147484908" r:id="rId26"/>
    <p:sldLayoutId id="2147484909" r:id="rId27"/>
    <p:sldLayoutId id="2147484910" r:id="rId28"/>
    <p:sldLayoutId id="2147484911" r:id="rId29"/>
    <p:sldLayoutId id="2147484912" r:id="rId30"/>
    <p:sldLayoutId id="2147484913" r:id="rId31"/>
    <p:sldLayoutId id="2147484914" r:id="rId32"/>
    <p:sldLayoutId id="2147484915" r:id="rId33"/>
    <p:sldLayoutId id="2147484916" r:id="rId34"/>
    <p:sldLayoutId id="2147484917" r:id="rId35"/>
    <p:sldLayoutId id="2147484918" r:id="rId36"/>
    <p:sldLayoutId id="2147484919" r:id="rId37"/>
    <p:sldLayoutId id="2147484920" r:id="rId38"/>
    <p:sldLayoutId id="2147484921" r:id="rId39"/>
    <p:sldLayoutId id="2147484922" r:id="rId40"/>
    <p:sldLayoutId id="2147484923" r:id="rId41"/>
    <p:sldLayoutId id="2147484924" r:id="rId42"/>
    <p:sldLayoutId id="2147484925" r:id="rId43"/>
    <p:sldLayoutId id="2147484926" r:id="rId44"/>
    <p:sldLayoutId id="2147484927" r:id="rId45"/>
    <p:sldLayoutId id="2147484928" r:id="rId46"/>
    <p:sldLayoutId id="2147484929" r:id="rId47"/>
    <p:sldLayoutId id="2147484930" r:id="rId48"/>
    <p:sldLayoutId id="2147484931" r:id="rId49"/>
    <p:sldLayoutId id="2147484932" r:id="rId50"/>
    <p:sldLayoutId id="2147484933" r:id="rId51"/>
    <p:sldLayoutId id="2147484934" r:id="rId52"/>
    <p:sldLayoutId id="2147484935" r:id="rId53"/>
    <p:sldLayoutId id="2147484936" r:id="rId54"/>
    <p:sldLayoutId id="2147484937" r:id="rId55"/>
    <p:sldLayoutId id="2147484938" r:id="rId56"/>
    <p:sldLayoutId id="2147484939" r:id="rId57"/>
    <p:sldLayoutId id="2147484940" r:id="rId58"/>
    <p:sldLayoutId id="2147484941" r:id="rId5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03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72C9D7-826A-4BD3-BCC7-072A6E93796A}" type="datetimeFigureOut">
              <a:rPr lang="en-US">
                <a:solidFill>
                  <a:prstClr val="black">
                    <a:tint val="75000"/>
                  </a:prstClr>
                </a:solidFill>
              </a:rPr>
              <a:pPr>
                <a:defRPr/>
              </a:pPr>
              <a:t>3/17/2014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D7DEE2-176E-4CFB-B2DD-8B44E5B989D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28600" y="2971800"/>
            <a:ext cx="4419600" cy="533400"/>
          </a:xfrm>
        </p:spPr>
        <p:txBody>
          <a:bodyPr>
            <a:noAutofit/>
          </a:bodyPr>
          <a:lstStyle/>
          <a:p>
            <a:pPr marL="0" indent="0" eaLnBrk="1" hangingPunct="1">
              <a:buNone/>
              <a:defRPr/>
            </a:pPr>
            <a:r>
              <a:rPr lang="en-US" sz="3600" dirty="0" smtClean="0">
                <a:solidFill>
                  <a:schemeClr val="bg1"/>
                </a:solidFill>
              </a:rPr>
              <a:t>SAG Presentation 3/18/14</a:t>
            </a:r>
          </a:p>
          <a:p>
            <a:pPr eaLnBrk="1" hangingPunct="1">
              <a:defRPr/>
            </a:pPr>
            <a:endParaRPr lang="en-US" sz="3600" dirty="0">
              <a:solidFill>
                <a:schemeClr val="bg1"/>
              </a:solidFill>
            </a:endParaRPr>
          </a:p>
        </p:txBody>
      </p:sp>
      <p:sp>
        <p:nvSpPr>
          <p:cNvPr id="50179" name="Rectangle 4"/>
          <p:cNvSpPr>
            <a:spLocks noGrp="1" noChangeArrowheads="1"/>
          </p:cNvSpPr>
          <p:nvPr>
            <p:ph type="title" idx="4294967295"/>
          </p:nvPr>
        </p:nvSpPr>
        <p:spPr>
          <a:xfrm>
            <a:off x="0" y="274638"/>
            <a:ext cx="8229600" cy="944562"/>
          </a:xfrm>
        </p:spPr>
        <p:txBody>
          <a:bodyPr/>
          <a:lstStyle/>
          <a:p>
            <a:pPr eaLnBrk="1" hangingPunct="1"/>
            <a:r>
              <a:rPr lang="en-US" sz="1400" i="1" dirty="0" smtClean="0"/>
              <a:t/>
            </a:r>
            <a:br>
              <a:rPr lang="en-US" sz="1400" i="1" dirty="0" smtClean="0"/>
            </a:br>
            <a:endParaRPr lang="en-US" sz="1400" dirty="0" smtClean="0"/>
          </a:p>
        </p:txBody>
      </p:sp>
      <p:sp>
        <p:nvSpPr>
          <p:cNvPr id="3075" name="Text Box 5"/>
          <p:cNvSpPr txBox="1">
            <a:spLocks noChangeArrowheads="1"/>
          </p:cNvSpPr>
          <p:nvPr/>
        </p:nvSpPr>
        <p:spPr bwMode="auto">
          <a:xfrm>
            <a:off x="228600" y="152400"/>
            <a:ext cx="8686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lvl="1">
              <a:defRPr/>
            </a:pPr>
            <a:endParaRPr lang="en-US" sz="4000" dirty="0" smtClean="0">
              <a:solidFill>
                <a:srgbClr val="008000"/>
              </a:solidFill>
            </a:endParaRPr>
          </a:p>
          <a:p>
            <a:pPr lvl="1" algn="ctr">
              <a:defRPr/>
            </a:pPr>
            <a:r>
              <a:rPr lang="en-US" sz="5400" i="1" dirty="0" smtClean="0">
                <a:solidFill>
                  <a:srgbClr val="008000"/>
                </a:solidFill>
                <a:latin typeface="+mj-lt"/>
              </a:rPr>
              <a:t>Ameren Illinois</a:t>
            </a:r>
          </a:p>
          <a:p>
            <a:pPr lvl="1" algn="ctr">
              <a:defRPr/>
            </a:pPr>
            <a:r>
              <a:rPr lang="en-US" sz="5400" i="1" dirty="0" smtClean="0">
                <a:solidFill>
                  <a:srgbClr val="008000"/>
                </a:solidFill>
                <a:latin typeface="+mj-lt"/>
              </a:rPr>
              <a:t>Smart Devices</a:t>
            </a:r>
          </a:p>
          <a:p>
            <a:pPr algn="r">
              <a:defRPr/>
            </a:pPr>
            <a:endParaRPr lang="en-US" sz="1400" i="1" dirty="0" smtClean="0">
              <a:solidFill>
                <a:srgbClr val="008000"/>
              </a:solidFill>
            </a:endParaRPr>
          </a:p>
        </p:txBody>
      </p:sp>
      <p:sp>
        <p:nvSpPr>
          <p:cNvPr id="50181" name="TextBox 3"/>
          <p:cNvSpPr txBox="1">
            <a:spLocks noChangeArrowheads="1"/>
          </p:cNvSpPr>
          <p:nvPr/>
        </p:nvSpPr>
        <p:spPr bwMode="auto">
          <a:xfrm>
            <a:off x="6781800" y="4343400"/>
            <a:ext cx="1600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800" dirty="0"/>
              <a:t> </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5400" y="152400"/>
            <a:ext cx="5791200" cy="533400"/>
          </a:xfrm>
        </p:spPr>
        <p:txBody>
          <a:bodyPr>
            <a:noAutofit/>
          </a:bodyPr>
          <a:lstStyle/>
          <a:p>
            <a:r>
              <a:rPr lang="en-US" sz="3200" b="1" dirty="0" smtClean="0">
                <a:latin typeface="+mj-lt"/>
              </a:rPr>
              <a:t>Ameren Illinois</a:t>
            </a:r>
          </a:p>
          <a:p>
            <a:r>
              <a:rPr lang="en-US" sz="3200" b="1" dirty="0" smtClean="0">
                <a:latin typeface="+mj-lt"/>
              </a:rPr>
              <a:t>Plan 3 Order on Smart Devices</a:t>
            </a:r>
          </a:p>
          <a:p>
            <a:r>
              <a:rPr lang="en-US" sz="3200" b="1" dirty="0" smtClean="0">
                <a:latin typeface="+mj-lt"/>
              </a:rPr>
              <a:t>ices</a:t>
            </a:r>
            <a:endParaRPr lang="en-US" sz="3200" b="1" dirty="0">
              <a:latin typeface="+mj-lt"/>
            </a:endParaRPr>
          </a:p>
        </p:txBody>
      </p:sp>
      <p:sp>
        <p:nvSpPr>
          <p:cNvPr id="4" name="TextBox 3"/>
          <p:cNvSpPr txBox="1"/>
          <p:nvPr/>
        </p:nvSpPr>
        <p:spPr>
          <a:xfrm>
            <a:off x="838200" y="1752600"/>
            <a:ext cx="7848600" cy="3354765"/>
          </a:xfrm>
          <a:prstGeom prst="rect">
            <a:avLst/>
          </a:prstGeom>
          <a:noFill/>
        </p:spPr>
        <p:txBody>
          <a:bodyPr wrap="square" rtlCol="0">
            <a:spAutoFit/>
          </a:bodyPr>
          <a:lstStyle/>
          <a:p>
            <a:r>
              <a:rPr lang="en-US" sz="3200" dirty="0" smtClean="0">
                <a:latin typeface="+mn-lt"/>
              </a:rPr>
              <a:t>“AIC must develop a comprehensive plan for smart devices including potential programs that deploy home devices in conjunction with smart meters. In addition, AIC must discuss its plan with the SAG and report back to the Commission within 6 months.”</a:t>
            </a:r>
            <a:endParaRPr lang="en-US" sz="3200" dirty="0"/>
          </a:p>
          <a:p>
            <a:r>
              <a:rPr lang="en-US" sz="2000" dirty="0"/>
              <a:t> </a:t>
            </a:r>
          </a:p>
        </p:txBody>
      </p:sp>
    </p:spTree>
    <p:extLst>
      <p:ext uri="{BB962C8B-B14F-4D97-AF65-F5344CB8AC3E}">
        <p14:creationId xmlns:p14="http://schemas.microsoft.com/office/powerpoint/2010/main" val="2190128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Comprehensive Plan Development</a:t>
            </a:r>
            <a:endParaRPr lang="en-US" sz="3200" dirty="0"/>
          </a:p>
        </p:txBody>
      </p:sp>
      <p:sp>
        <p:nvSpPr>
          <p:cNvPr id="2" name="Text Placeholder 1"/>
          <p:cNvSpPr>
            <a:spLocks noGrp="1"/>
          </p:cNvSpPr>
          <p:nvPr>
            <p:ph type="body" sz="quarter" idx="13"/>
          </p:nvPr>
        </p:nvSpPr>
        <p:spPr>
          <a:xfrm>
            <a:off x="457200" y="1677424"/>
            <a:ext cx="7467600" cy="3504176"/>
          </a:xfrm>
        </p:spPr>
        <p:txBody>
          <a:bodyPr>
            <a:normAutofit fontScale="92500" lnSpcReduction="10000"/>
          </a:bodyPr>
          <a:lstStyle/>
          <a:p>
            <a:pPr marL="0" indent="0">
              <a:buNone/>
            </a:pPr>
            <a:r>
              <a:rPr lang="en-US" dirty="0" smtClean="0">
                <a:solidFill>
                  <a:schemeClr val="tx1"/>
                </a:solidFill>
              </a:rPr>
              <a:t>In the development of our plan we be working with the following groups:</a:t>
            </a:r>
          </a:p>
          <a:p>
            <a:pPr marL="0" indent="0">
              <a:buNone/>
            </a:pPr>
            <a:endParaRPr lang="en-US" dirty="0" smtClean="0">
              <a:solidFill>
                <a:schemeClr val="tx1"/>
              </a:solidFill>
            </a:endParaRPr>
          </a:p>
          <a:p>
            <a:r>
              <a:rPr lang="en-US" dirty="0" smtClean="0">
                <a:solidFill>
                  <a:schemeClr val="tx1"/>
                </a:solidFill>
              </a:rPr>
              <a:t>Ameren Illinois AMI Team</a:t>
            </a:r>
          </a:p>
          <a:p>
            <a:r>
              <a:rPr lang="en-US" dirty="0" smtClean="0">
                <a:solidFill>
                  <a:schemeClr val="tx1"/>
                </a:solidFill>
              </a:rPr>
              <a:t>Smart Grid Advisory Council</a:t>
            </a:r>
          </a:p>
          <a:p>
            <a:r>
              <a:rPr lang="en-US" dirty="0" smtClean="0">
                <a:solidFill>
                  <a:schemeClr val="tx1"/>
                </a:solidFill>
              </a:rPr>
              <a:t>SAG members</a:t>
            </a:r>
          </a:p>
          <a:p>
            <a:r>
              <a:rPr lang="en-US" dirty="0" smtClean="0">
                <a:solidFill>
                  <a:schemeClr val="tx1"/>
                </a:solidFill>
              </a:rPr>
              <a:t>Manufactures</a:t>
            </a:r>
          </a:p>
          <a:p>
            <a:endParaRPr lang="en-US" dirty="0"/>
          </a:p>
        </p:txBody>
      </p:sp>
    </p:spTree>
    <p:extLst>
      <p:ext uri="{BB962C8B-B14F-4D97-AF65-F5344CB8AC3E}">
        <p14:creationId xmlns:p14="http://schemas.microsoft.com/office/powerpoint/2010/main" val="388397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AMI Rollout</a:t>
            </a:r>
            <a:endParaRPr lang="en-US" sz="3200" dirty="0"/>
          </a:p>
        </p:txBody>
      </p:sp>
      <p:sp>
        <p:nvSpPr>
          <p:cNvPr id="3" name="Text Placeholder 2"/>
          <p:cNvSpPr>
            <a:spLocks noGrp="1"/>
          </p:cNvSpPr>
          <p:nvPr>
            <p:ph type="body" sz="quarter" idx="13"/>
          </p:nvPr>
        </p:nvSpPr>
        <p:spPr>
          <a:xfrm>
            <a:off x="457200" y="2056888"/>
            <a:ext cx="7467600" cy="3658112"/>
          </a:xfrm>
        </p:spPr>
        <p:txBody>
          <a:bodyPr/>
          <a:lstStyle/>
          <a:p>
            <a:pPr marL="0" indent="0">
              <a:buNone/>
            </a:pPr>
            <a:r>
              <a:rPr lang="en-US" dirty="0" smtClean="0">
                <a:solidFill>
                  <a:schemeClr val="tx1"/>
                </a:solidFill>
              </a:rPr>
              <a:t>4</a:t>
            </a:r>
            <a:r>
              <a:rPr lang="en-US" baseline="30000" dirty="0" smtClean="0">
                <a:solidFill>
                  <a:schemeClr val="tx1"/>
                </a:solidFill>
              </a:rPr>
              <a:t>th</a:t>
            </a:r>
            <a:r>
              <a:rPr lang="en-US" dirty="0" smtClean="0">
                <a:solidFill>
                  <a:schemeClr val="tx1"/>
                </a:solidFill>
              </a:rPr>
              <a:t> </a:t>
            </a:r>
            <a:r>
              <a:rPr lang="en-US" dirty="0" err="1" smtClean="0">
                <a:solidFill>
                  <a:schemeClr val="tx1"/>
                </a:solidFill>
              </a:rPr>
              <a:t>Qtr</a:t>
            </a:r>
            <a:r>
              <a:rPr lang="en-US" dirty="0" smtClean="0">
                <a:solidFill>
                  <a:schemeClr val="tx1"/>
                </a:solidFill>
              </a:rPr>
              <a:t> 2014:  First meters installed </a:t>
            </a:r>
          </a:p>
          <a:p>
            <a:pPr marL="0" indent="0">
              <a:buNone/>
            </a:pPr>
            <a:endParaRPr lang="en-US" dirty="0">
              <a:solidFill>
                <a:schemeClr val="tx1"/>
              </a:solidFill>
            </a:endParaRPr>
          </a:p>
          <a:p>
            <a:pPr marL="0" indent="0">
              <a:buNone/>
            </a:pPr>
            <a:r>
              <a:rPr lang="en-US" dirty="0" smtClean="0">
                <a:solidFill>
                  <a:schemeClr val="tx1"/>
                </a:solidFill>
              </a:rPr>
              <a:t>2014 – 2020:  AMI rollout period</a:t>
            </a:r>
          </a:p>
          <a:p>
            <a:pPr marL="0" indent="0">
              <a:buNone/>
            </a:pPr>
            <a:endParaRPr lang="en-US" dirty="0" smtClean="0">
              <a:solidFill>
                <a:schemeClr val="tx1"/>
              </a:solidFill>
            </a:endParaRPr>
          </a:p>
          <a:p>
            <a:pPr marL="0" indent="0">
              <a:buNone/>
            </a:pPr>
            <a:r>
              <a:rPr lang="en-US" dirty="0" smtClean="0">
                <a:solidFill>
                  <a:schemeClr val="tx1"/>
                </a:solidFill>
              </a:rPr>
              <a:t>By 2020:  ~75% of AIC customers will have an AMI meter.</a:t>
            </a:r>
            <a:endParaRPr lang="en-US" dirty="0">
              <a:solidFill>
                <a:schemeClr val="tx1"/>
              </a:solidFill>
            </a:endParaRPr>
          </a:p>
          <a:p>
            <a:endParaRPr lang="en-US" dirty="0"/>
          </a:p>
        </p:txBody>
      </p:sp>
    </p:spTree>
    <p:extLst>
      <p:ext uri="{BB962C8B-B14F-4D97-AF65-F5344CB8AC3E}">
        <p14:creationId xmlns:p14="http://schemas.microsoft.com/office/powerpoint/2010/main" val="242435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Meters installed during Plan 3</a:t>
            </a:r>
            <a:endParaRPr lang="en-US" sz="3200"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89383"/>
            <a:ext cx="8277094" cy="131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46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13"/>
          <p:cNvSpPr>
            <a:spLocks noGrp="1"/>
          </p:cNvSpPr>
          <p:nvPr>
            <p:ph type="body" sz="quarter" idx="10"/>
          </p:nvPr>
        </p:nvSpPr>
        <p:spPr>
          <a:xfrm>
            <a:off x="304800" y="152400"/>
            <a:ext cx="8305800" cy="533400"/>
          </a:xfrm>
        </p:spPr>
        <p:txBody>
          <a:bodyPr>
            <a:noAutofit/>
          </a:bodyPr>
          <a:lstStyle/>
          <a:p>
            <a:pPr>
              <a:defRPr/>
            </a:pPr>
            <a:r>
              <a:rPr lang="en-US" sz="3200" dirty="0" smtClean="0">
                <a:latin typeface="+mj-lt"/>
              </a:rPr>
              <a:t>Smart Devices Potential Budget</a:t>
            </a:r>
            <a:r>
              <a:rPr lang="en-US" sz="3200" dirty="0">
                <a:latin typeface="+mj-lt"/>
              </a:rPr>
              <a:t/>
            </a:r>
            <a:br>
              <a:rPr lang="en-US" sz="3200" dirty="0">
                <a:latin typeface="+mj-lt"/>
              </a:rPr>
            </a:br>
            <a:endParaRPr lang="en-US" sz="3600" b="1" dirty="0" smtClean="0"/>
          </a:p>
        </p:txBody>
      </p:sp>
      <p:sp>
        <p:nvSpPr>
          <p:cNvPr id="3" name="Rectangle 2"/>
          <p:cNvSpPr/>
          <p:nvPr/>
        </p:nvSpPr>
        <p:spPr>
          <a:xfrm>
            <a:off x="381000" y="1676400"/>
            <a:ext cx="8763000" cy="1077218"/>
          </a:xfrm>
          <a:prstGeom prst="rect">
            <a:avLst/>
          </a:prstGeom>
        </p:spPr>
        <p:txBody>
          <a:bodyPr wrap="square">
            <a:spAutoFit/>
          </a:bodyPr>
          <a:lstStyle/>
          <a:p>
            <a:r>
              <a:rPr lang="en-US" sz="3200" dirty="0" smtClean="0">
                <a:latin typeface="+mn-lt"/>
                <a:ea typeface="Calibri" pitchFamily="34" charset="0"/>
                <a:cs typeface="Times New Roman" pitchFamily="18" charset="0"/>
              </a:rPr>
              <a:t>Budget will come from the Emerging Technologies portion of Plan 3</a:t>
            </a:r>
            <a:endParaRPr lang="en-US" sz="3200" dirty="0">
              <a:latin typeface="+mn-lt"/>
              <a:ea typeface="Calibri" pitchFamily="34"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46" y="3043238"/>
            <a:ext cx="8304854" cy="116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4"/>
          <p:cNvSpPr txBox="1">
            <a:spLocks noChangeArrowheads="1"/>
          </p:cNvSpPr>
          <p:nvPr/>
        </p:nvSpPr>
        <p:spPr bwMode="auto">
          <a:xfrm>
            <a:off x="304800" y="2000250"/>
            <a:ext cx="830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lvl="0"/>
            <a:r>
              <a:rPr lang="en-US" sz="3200" dirty="0" smtClean="0">
                <a:solidFill>
                  <a:srgbClr val="000000"/>
                </a:solidFill>
                <a:latin typeface="+mn-lt"/>
                <a:ea typeface="Calibri" pitchFamily="34" charset="0"/>
                <a:cs typeface="Times New Roman" pitchFamily="18" charset="0"/>
              </a:rPr>
              <a:t>Next Steps:</a:t>
            </a:r>
          </a:p>
          <a:p>
            <a:pPr lvl="0"/>
            <a:endParaRPr lang="en-US" sz="3200" dirty="0">
              <a:solidFill>
                <a:srgbClr val="000000"/>
              </a:solidFill>
              <a:latin typeface="+mn-lt"/>
              <a:ea typeface="Calibri" pitchFamily="34" charset="0"/>
              <a:cs typeface="Times New Roman" pitchFamily="18" charset="0"/>
            </a:endParaRPr>
          </a:p>
          <a:p>
            <a:pPr lvl="0"/>
            <a:r>
              <a:rPr lang="en-US" sz="3200" dirty="0" smtClean="0">
                <a:solidFill>
                  <a:srgbClr val="000000"/>
                </a:solidFill>
                <a:latin typeface="+mn-lt"/>
                <a:ea typeface="Calibri" pitchFamily="34" charset="0"/>
                <a:cs typeface="Times New Roman" pitchFamily="18" charset="0"/>
              </a:rPr>
              <a:t>Ameren Illinois will be reaching out to interested parties to gather input into the Smart Devices plan.</a:t>
            </a:r>
            <a:endParaRPr lang="en-US" sz="3200" dirty="0">
              <a:solidFill>
                <a:srgbClr val="000000"/>
              </a:solidFill>
              <a:latin typeface="+mn-lt"/>
              <a:ea typeface="Calibri" pitchFamily="34" charset="0"/>
              <a:cs typeface="Times New Roman" pitchFamily="18" charset="0"/>
            </a:endParaRPr>
          </a:p>
          <a:p>
            <a:pPr lvl="1" eaLnBrk="1" hangingPunct="1"/>
            <a:endParaRPr lang="en-US" sz="3200" dirty="0"/>
          </a:p>
        </p:txBody>
      </p:sp>
      <p:sp>
        <p:nvSpPr>
          <p:cNvPr id="51204" name="Text Placeholder 5"/>
          <p:cNvSpPr>
            <a:spLocks noGrp="1"/>
          </p:cNvSpPr>
          <p:nvPr>
            <p:ph type="body" sz="quarter" idx="10"/>
          </p:nvPr>
        </p:nvSpPr>
        <p:spPr>
          <a:xfrm>
            <a:off x="381000" y="76200"/>
            <a:ext cx="8610600" cy="990600"/>
          </a:xfrm>
        </p:spPr>
        <p:txBody>
          <a:bodyPr>
            <a:noAutofit/>
          </a:bodyPr>
          <a:lstStyle/>
          <a:p>
            <a:pPr>
              <a:defRPr/>
            </a:pPr>
            <a:r>
              <a:rPr lang="en-US" sz="3200" dirty="0" smtClean="0">
                <a:latin typeface="+mj-lt"/>
              </a:rPr>
              <a:t>Course of Action</a:t>
            </a:r>
            <a:endParaRPr lang="en-US" sz="3200" b="1" dirty="0" smtClean="0">
              <a:latin typeface="+mj-lt"/>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04800"/>
            <a:ext cx="8382000" cy="1143000"/>
          </a:xfrm>
        </p:spPr>
        <p:txBody>
          <a:bodyPr>
            <a:noAutofit/>
          </a:bodyPr>
          <a:lstStyle/>
          <a:p>
            <a:pPr algn="ctr"/>
            <a:r>
              <a:rPr lang="en-US" sz="6600" dirty="0" smtClean="0">
                <a:solidFill>
                  <a:schemeClr val="tx1"/>
                </a:solidFill>
              </a:rPr>
              <a:t>Questions?</a:t>
            </a:r>
            <a:endParaRPr lang="en-US" sz="6600" dirty="0">
              <a:solidFill>
                <a:schemeClr val="tx1"/>
              </a:solidFill>
            </a:endParaRPr>
          </a:p>
        </p:txBody>
      </p:sp>
    </p:spTree>
    <p:extLst>
      <p:ext uri="{BB962C8B-B14F-4D97-AF65-F5344CB8AC3E}">
        <p14:creationId xmlns:p14="http://schemas.microsoft.com/office/powerpoint/2010/main" val="179497245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17843</TotalTime>
  <Words>178</Words>
  <Application>Microsoft Office PowerPoint</Application>
  <PresentationFormat>On-screen Show (4:3)</PresentationFormat>
  <Paragraphs>35</Paragraphs>
  <Slides>8</Slides>
  <Notes>2</Notes>
  <HiddenSlides>0</HiddenSlides>
  <MMClips>0</MMClips>
  <ScaleCrop>false</ScaleCrop>
  <HeadingPairs>
    <vt:vector size="4" baseType="variant">
      <vt:variant>
        <vt:lpstr>Theme</vt:lpstr>
      </vt:variant>
      <vt:variant>
        <vt:i4>29</vt:i4>
      </vt:variant>
      <vt:variant>
        <vt:lpstr>Slide Titles</vt:lpstr>
      </vt:variant>
      <vt:variant>
        <vt:i4>8</vt:i4>
      </vt:variant>
    </vt:vector>
  </HeadingPairs>
  <TitlesOfParts>
    <vt:vector size="37" baseType="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 </vt:lpstr>
      <vt:lpstr>PowerPoint Presentation</vt:lpstr>
      <vt:lpstr>Comprehensive Plan Development</vt:lpstr>
      <vt:lpstr>AMI Rollout</vt:lpstr>
      <vt:lpstr>Meters installed during Plan 3</vt:lpstr>
      <vt:lpstr>PowerPoint Presentation</vt:lpstr>
      <vt:lpstr>PowerPoint Presentation</vt:lpstr>
      <vt:lpstr>PowerPoint Presentation</vt:lpstr>
    </vt:vector>
  </TitlesOfParts>
  <Company>Simantel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Zack Stackle</dc:creator>
  <cp:lastModifiedBy>Celia Christensen</cp:lastModifiedBy>
  <cp:revision>695</cp:revision>
  <cp:lastPrinted>2014-03-17T15:57:13Z</cp:lastPrinted>
  <dcterms:created xsi:type="dcterms:W3CDTF">2009-04-03T15:24:49Z</dcterms:created>
  <dcterms:modified xsi:type="dcterms:W3CDTF">2014-03-17T20:19:52Z</dcterms:modified>
</cp:coreProperties>
</file>